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Default Extension="jpg" ContentType="image/jp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x="12192000" cy="6858000"/>
  <p:notesSz cx="12192000" cy="6858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2800" b="1" i="0">
                <a:solidFill>
                  <a:srgbClr val="2D4E7D"/>
                </a:solidFill>
                <a:latin typeface="微软雅黑"/>
                <a:cs typeface="微软雅黑"/>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200" b="0" i="0">
                <a:solidFill>
                  <a:schemeClr val="bg1"/>
                </a:solidFill>
                <a:latin typeface="微软雅黑"/>
                <a:cs typeface="微软雅黑"/>
              </a:defRPr>
            </a:lvl1pPr>
          </a:lstStyle>
          <a:p>
            <a:pPr marL="83185">
              <a:lnSpc>
                <a:spcPct val="100000"/>
              </a:lnSpc>
              <a:spcBef>
                <a:spcPts val="170"/>
              </a:spcBef>
            </a:pPr>
            <a:fld id="{81D60167-4931-47E6-BA6A-407CBD079E47}" type="slidenum">
              <a:rPr dirty="0"/>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D4E7D"/>
                </a:solidFill>
                <a:latin typeface="微软雅黑"/>
                <a:cs typeface="微软雅黑"/>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200" b="0" i="0">
                <a:solidFill>
                  <a:schemeClr val="bg1"/>
                </a:solidFill>
                <a:latin typeface="微软雅黑"/>
                <a:cs typeface="微软雅黑"/>
              </a:defRPr>
            </a:lvl1pPr>
          </a:lstStyle>
          <a:p>
            <a:pPr marL="83185">
              <a:lnSpc>
                <a:spcPct val="100000"/>
              </a:lnSpc>
              <a:spcBef>
                <a:spcPts val="170"/>
              </a:spcBef>
            </a:pPr>
            <a:fld id="{81D60167-4931-47E6-BA6A-407CBD079E47}" type="slidenum">
              <a:rPr dirty="0"/>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D4E7D"/>
                </a:solidFill>
                <a:latin typeface="微软雅黑"/>
                <a:cs typeface="微软雅黑"/>
              </a:defRPr>
            </a:lvl1pPr>
          </a:lstStyle>
          <a:p/>
        </p:txBody>
      </p:sp>
      <p:sp>
        <p:nvSpPr>
          <p:cNvPr id="3" name="Holder 3"/>
          <p:cNvSpPr>
            <a:spLocks noGrp="1"/>
          </p:cNvSpPr>
          <p:nvPr>
            <p:ph idx="2" sz="half"/>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7311390" y="1149671"/>
            <a:ext cx="3230879" cy="4276090"/>
          </a:xfrm>
          <a:prstGeom prst="rect">
            <a:avLst/>
          </a:prstGeom>
        </p:spPr>
        <p:txBody>
          <a:bodyPr wrap="square" lIns="0" tIns="0" rIns="0" bIns="0">
            <a:spAutoFit/>
          </a:bodyPr>
          <a:lstStyle>
            <a:lvl1pPr>
              <a:defRPr sz="2600" b="1" i="0">
                <a:solidFill>
                  <a:schemeClr val="tx1"/>
                </a:solidFill>
                <a:latin typeface="微软雅黑"/>
                <a:cs typeface="微软雅黑"/>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1200" b="0" i="0">
                <a:solidFill>
                  <a:schemeClr val="bg1"/>
                </a:solidFill>
                <a:latin typeface="微软雅黑"/>
                <a:cs typeface="微软雅黑"/>
              </a:defRPr>
            </a:lvl1pPr>
          </a:lstStyle>
          <a:p>
            <a:pPr marL="83185">
              <a:lnSpc>
                <a:spcPct val="100000"/>
              </a:lnSpc>
              <a:spcBef>
                <a:spcPts val="170"/>
              </a:spcBef>
            </a:pPr>
            <a:fld id="{81D60167-4931-47E6-BA6A-407CBD079E47}" type="slidenum">
              <a:rPr dirty="0"/>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2D4E7D"/>
                </a:solidFill>
                <a:latin typeface="微软雅黑"/>
                <a:cs typeface="微软雅黑"/>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1200" b="0" i="0">
                <a:solidFill>
                  <a:schemeClr val="bg1"/>
                </a:solidFill>
                <a:latin typeface="微软雅黑"/>
                <a:cs typeface="微软雅黑"/>
              </a:defRPr>
            </a:lvl1pPr>
          </a:lstStyle>
          <a:p>
            <a:pPr marL="83185">
              <a:lnSpc>
                <a:spcPct val="100000"/>
              </a:lnSpc>
              <a:spcBef>
                <a:spcPts val="170"/>
              </a:spcBef>
            </a:pPr>
            <a:fld id="{81D60167-4931-47E6-BA6A-407CBD079E47}" type="slidenum">
              <a:rPr dirty="0"/>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showMasterSp="0">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1291316" y="6595872"/>
            <a:ext cx="246887" cy="246888"/>
          </a:xfrm>
          <a:prstGeom prst="rect">
            <a:avLst/>
          </a:prstGeom>
        </p:spPr>
      </p:pic>
      <p:sp>
        <p:nvSpPr>
          <p:cNvPr id="17" name="bg object 17"/>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18" name="bg object 18"/>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19" name="bg object 19"/>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pic>
        <p:nvPicPr>
          <p:cNvPr id="20" name="bg object 20"/>
          <p:cNvPicPr/>
          <p:nvPr/>
        </p:nvPicPr>
        <p:blipFill>
          <a:blip r:embed="rId3" cstate="print"/>
          <a:stretch>
            <a:fillRect/>
          </a:stretch>
        </p:blipFill>
        <p:spPr>
          <a:xfrm>
            <a:off x="10075164" y="339852"/>
            <a:ext cx="1854707" cy="451103"/>
          </a:xfrm>
          <a:prstGeom prst="rect">
            <a:avLst/>
          </a:prstGeom>
        </p:spPr>
      </p:pic>
      <p:sp>
        <p:nvSpPr>
          <p:cNvPr id="21" name="bg object 21"/>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22" name="bg object 22"/>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23" name="bg object 23"/>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24" name="bg object 24"/>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25" name="bg object 25"/>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26" name="bg object 26"/>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27" name="bg object 27"/>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sp>
        <p:nvSpPr>
          <p:cNvPr id="28" name="bg object 28"/>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1200" b="0" i="0">
                <a:solidFill>
                  <a:schemeClr val="bg1"/>
                </a:solidFill>
                <a:latin typeface="微软雅黑"/>
                <a:cs typeface="微软雅黑"/>
              </a:defRPr>
            </a:lvl1pPr>
          </a:lstStyle>
          <a:p>
            <a:pPr marL="83185">
              <a:lnSpc>
                <a:spcPct val="100000"/>
              </a:lnSpc>
              <a:spcBef>
                <a:spcPts val="170"/>
              </a:spcBef>
            </a:pPr>
            <a:fld id="{81D60167-4931-47E6-BA6A-407CBD079E47}" type="slidenum">
              <a:rPr dirty="0"/>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0056876" y="313943"/>
            <a:ext cx="1853183" cy="451103"/>
          </a:xfrm>
          <a:prstGeom prst="rect">
            <a:avLst/>
          </a:prstGeom>
        </p:spPr>
      </p:pic>
      <p:sp>
        <p:nvSpPr>
          <p:cNvPr id="17" name="bg object 17"/>
          <p:cNvSpPr/>
          <p:nvPr/>
        </p:nvSpPr>
        <p:spPr>
          <a:xfrm>
            <a:off x="12191"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sp>
        <p:nvSpPr>
          <p:cNvPr id="18" name="bg object 18"/>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000000"/>
          </a:solidFill>
        </p:spPr>
        <p:txBody>
          <a:bodyPr wrap="square" lIns="0" tIns="0" rIns="0" bIns="0" rtlCol="0"/>
          <a:lstStyle/>
          <a:p/>
        </p:txBody>
      </p:sp>
      <p:sp>
        <p:nvSpPr>
          <p:cNvPr id="19" name="bg object 19"/>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000000"/>
          </a:solidFill>
        </p:spPr>
        <p:txBody>
          <a:bodyPr wrap="square" lIns="0" tIns="0" rIns="0" bIns="0" rtlCol="0"/>
          <a:lstStyle/>
          <a:p/>
        </p:txBody>
      </p:sp>
      <p:sp>
        <p:nvSpPr>
          <p:cNvPr id="20" name="bg object 20"/>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000000"/>
          </a:solidFill>
        </p:spPr>
        <p:txBody>
          <a:bodyPr wrap="square" lIns="0" tIns="0" rIns="0" bIns="0" rtlCol="0"/>
          <a:lstStyle/>
          <a:p/>
        </p:txBody>
      </p:sp>
      <p:sp>
        <p:nvSpPr>
          <p:cNvPr id="21" name="bg object 21"/>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000000"/>
          </a:solidFill>
        </p:spPr>
        <p:txBody>
          <a:bodyPr wrap="square" lIns="0" tIns="0" rIns="0" bIns="0" rtlCol="0"/>
          <a:lstStyle/>
          <a:p/>
        </p:txBody>
      </p:sp>
      <p:sp>
        <p:nvSpPr>
          <p:cNvPr id="22" name="bg object 22"/>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000000"/>
          </a:solidFill>
        </p:spPr>
        <p:txBody>
          <a:bodyPr wrap="square" lIns="0" tIns="0" rIns="0" bIns="0" rtlCol="0"/>
          <a:lstStyle/>
          <a:p/>
        </p:txBody>
      </p:sp>
      <p:sp>
        <p:nvSpPr>
          <p:cNvPr id="23" name="bg object 23"/>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000000"/>
          </a:solidFill>
        </p:spPr>
        <p:txBody>
          <a:bodyPr wrap="square" lIns="0" tIns="0" rIns="0" bIns="0" rtlCol="0"/>
          <a:lstStyle/>
          <a:p/>
        </p:txBody>
      </p:sp>
      <p:sp>
        <p:nvSpPr>
          <p:cNvPr id="24" name="bg object 24"/>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000000"/>
          </a:solidFill>
        </p:spPr>
        <p:txBody>
          <a:bodyPr wrap="square" lIns="0" tIns="0" rIns="0" bIns="0" rtlCol="0"/>
          <a:lstStyle/>
          <a:p/>
        </p:txBody>
      </p:sp>
      <p:sp>
        <p:nvSpPr>
          <p:cNvPr id="25" name="bg object 25"/>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000000"/>
          </a:solidFill>
        </p:spPr>
        <p:txBody>
          <a:bodyPr wrap="square" lIns="0" tIns="0" rIns="0" bIns="0" rtlCol="0"/>
          <a:lstStyle/>
          <a:p/>
        </p:txBody>
      </p:sp>
      <p:sp>
        <p:nvSpPr>
          <p:cNvPr id="2" name="Holder 2"/>
          <p:cNvSpPr>
            <a:spLocks noGrp="1"/>
          </p:cNvSpPr>
          <p:nvPr>
            <p:ph type="title"/>
          </p:nvPr>
        </p:nvSpPr>
        <p:spPr>
          <a:xfrm>
            <a:off x="566724" y="309498"/>
            <a:ext cx="5351780" cy="452120"/>
          </a:xfrm>
          <a:prstGeom prst="rect">
            <a:avLst/>
          </a:prstGeom>
        </p:spPr>
        <p:txBody>
          <a:bodyPr wrap="square" lIns="0" tIns="0" rIns="0" bIns="0">
            <a:spAutoFit/>
          </a:bodyPr>
          <a:lstStyle>
            <a:lvl1pPr>
              <a:defRPr sz="2800" b="1" i="0">
                <a:solidFill>
                  <a:srgbClr val="2D4E7D"/>
                </a:solidFill>
                <a:latin typeface="微软雅黑"/>
                <a:cs typeface="微软雅黑"/>
              </a:defRPr>
            </a:lvl1pPr>
          </a:lstStyle>
          <a:p/>
        </p:txBody>
      </p:sp>
      <p:sp>
        <p:nvSpPr>
          <p:cNvPr id="3" name="Holder 3"/>
          <p:cNvSpPr>
            <a:spLocks noGrp="1"/>
          </p:cNvSpPr>
          <p:nvPr>
            <p:ph type="body" idx="1"/>
          </p:nvPr>
        </p:nvSpPr>
        <p:spPr>
          <a:xfrm>
            <a:off x="1151661" y="1190371"/>
            <a:ext cx="9888855" cy="4739639"/>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idx="5" sz="quarter"/>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11287379" y="6613618"/>
            <a:ext cx="269240" cy="227329"/>
          </a:xfrm>
          <a:prstGeom prst="rect">
            <a:avLst/>
          </a:prstGeom>
        </p:spPr>
        <p:txBody>
          <a:bodyPr wrap="square" lIns="0" tIns="0" rIns="0" bIns="0">
            <a:spAutoFit/>
          </a:bodyPr>
          <a:lstStyle>
            <a:lvl1pPr>
              <a:defRPr sz="1200" b="0" i="0">
                <a:solidFill>
                  <a:schemeClr val="bg1"/>
                </a:solidFill>
                <a:latin typeface="微软雅黑"/>
                <a:cs typeface="微软雅黑"/>
              </a:defRPr>
            </a:lvl1pPr>
          </a:lstStyle>
          <a:p>
            <a:pPr marL="83185">
              <a:lnSpc>
                <a:spcPct val="100000"/>
              </a:lnSpc>
              <a:spcBef>
                <a:spcPts val="170"/>
              </a:spcBef>
            </a:pPr>
            <a:fld id="{81D60167-4931-47E6-BA6A-407CBD079E47}" type="slidenum">
              <a:rPr dirty="0"/>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g"/><Relationship Id="rId8" Type="http://schemas.openxmlformats.org/officeDocument/2006/relationships/image" Target="../media/image27.png"/><Relationship Id="rId9"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 Id="rId3" Type="http://schemas.openxmlformats.org/officeDocument/2006/relationships/image" Target="../media/image6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6.png"/><Relationship Id="rId5"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74.png"/><Relationship Id="rId5"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png"/><Relationship Id="rId11" Type="http://schemas.openxmlformats.org/officeDocument/2006/relationships/image" Target="../media/image83.png"/><Relationship Id="rId12" Type="http://schemas.openxmlformats.org/officeDocument/2006/relationships/image" Target="../media/image84.png"/><Relationship Id="rId13" Type="http://schemas.openxmlformats.org/officeDocument/2006/relationships/image" Target="../media/image85.png"/><Relationship Id="rId14" Type="http://schemas.openxmlformats.org/officeDocument/2006/relationships/image" Target="../media/image86.png"/><Relationship Id="rId15" Type="http://schemas.openxmlformats.org/officeDocument/2006/relationships/image" Target="../media/image87.png"/><Relationship Id="rId16" Type="http://schemas.openxmlformats.org/officeDocument/2006/relationships/image" Target="../media/image88.png"/><Relationship Id="rId17" Type="http://schemas.openxmlformats.org/officeDocument/2006/relationships/image" Target="../media/image89.png"/><Relationship Id="rId18" Type="http://schemas.openxmlformats.org/officeDocument/2006/relationships/image" Target="../media/image90.png"/><Relationship Id="rId19" Type="http://schemas.openxmlformats.org/officeDocument/2006/relationships/image" Target="../media/image91.png"/><Relationship Id="rId20" Type="http://schemas.openxmlformats.org/officeDocument/2006/relationships/image" Target="../media/image71.png"/><Relationship Id="rId21" Type="http://schemas.openxmlformats.org/officeDocument/2006/relationships/image" Target="../media/image9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04.png"/><Relationship Id="rId5" Type="http://schemas.openxmlformats.org/officeDocument/2006/relationships/image" Target="../media/image10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112.png"/><Relationship Id="rId4" Type="http://schemas.openxmlformats.org/officeDocument/2006/relationships/image" Target="../media/image1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24.png"/><Relationship Id="rId5" Type="http://schemas.openxmlformats.org/officeDocument/2006/relationships/image" Target="../media/image24.png"/><Relationship Id="rId6" Type="http://schemas.openxmlformats.org/officeDocument/2006/relationships/image" Target="../media/image125.png"/><Relationship Id="rId7" Type="http://schemas.openxmlformats.org/officeDocument/2006/relationships/image" Target="../media/image126.jpg"/><Relationship Id="rId8" Type="http://schemas.openxmlformats.org/officeDocument/2006/relationships/image" Target="../media/image1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 Id="rId3" Type="http://schemas.openxmlformats.org/officeDocument/2006/relationships/image" Target="../media/image1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jpg"/><Relationship Id="rId3" Type="http://schemas.openxmlformats.org/officeDocument/2006/relationships/image" Target="../media/image1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png"/><Relationship Id="rId3" Type="http://schemas.openxmlformats.org/officeDocument/2006/relationships/image" Target="../media/image1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3.png"/><Relationship Id="rId5" Type="http://schemas.openxmlformats.org/officeDocument/2006/relationships/image" Target="../media/image1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9.png"/><Relationship Id="rId3" Type="http://schemas.openxmlformats.org/officeDocument/2006/relationships/image" Target="../media/image1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9.png"/><Relationship Id="rId3" Type="http://schemas.openxmlformats.org/officeDocument/2006/relationships/image" Target="../media/image1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1.png"/><Relationship Id="rId3" Type="http://schemas.openxmlformats.org/officeDocument/2006/relationships/image" Target="../media/image162.png"/><Relationship Id="rId4" Type="http://schemas.openxmlformats.org/officeDocument/2006/relationships/image" Target="../media/image1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 Id="rId3" Type="http://schemas.openxmlformats.org/officeDocument/2006/relationships/image" Target="../media/image1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180.png"/><Relationship Id="rId8" Type="http://schemas.openxmlformats.org/officeDocument/2006/relationships/image" Target="../media/image181.png"/><Relationship Id="rId9" Type="http://schemas.openxmlformats.org/officeDocument/2006/relationships/image" Target="../media/image182.png"/><Relationship Id="rId10" Type="http://schemas.openxmlformats.org/officeDocument/2006/relationships/image" Target="../media/image183.png"/><Relationship Id="rId11" Type="http://schemas.openxmlformats.org/officeDocument/2006/relationships/image" Target="../media/image184.png"/><Relationship Id="rId12" Type="http://schemas.openxmlformats.org/officeDocument/2006/relationships/image" Target="../media/image185.png"/><Relationship Id="rId13" Type="http://schemas.openxmlformats.org/officeDocument/2006/relationships/image" Target="../media/image186.png"/><Relationship Id="rId14" Type="http://schemas.openxmlformats.org/officeDocument/2006/relationships/image" Target="../media/image187.png"/><Relationship Id="rId15" Type="http://schemas.openxmlformats.org/officeDocument/2006/relationships/image" Target="../media/image18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0.png"/><Relationship Id="rId3" Type="http://schemas.openxmlformats.org/officeDocument/2006/relationships/image" Target="../media/image1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 Id="rId3" Type="http://schemas.openxmlformats.org/officeDocument/2006/relationships/image" Target="../media/image192.png"/><Relationship Id="rId4" Type="http://schemas.openxmlformats.org/officeDocument/2006/relationships/image" Target="../media/image1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95.png"/><Relationship Id="rId4" Type="http://schemas.openxmlformats.org/officeDocument/2006/relationships/image" Target="../media/image19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56.png"/><Relationship Id="rId4" Type="http://schemas.openxmlformats.org/officeDocument/2006/relationships/image" Target="../media/image197.png"/><Relationship Id="rId5" Type="http://schemas.openxmlformats.org/officeDocument/2006/relationships/image" Target="../media/image19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9.png"/><Relationship Id="rId3" Type="http://schemas.openxmlformats.org/officeDocument/2006/relationships/image" Target="../media/image2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9.png"/><Relationship Id="rId3" Type="http://schemas.openxmlformats.org/officeDocument/2006/relationships/image" Target="../media/image2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1.png"/><Relationship Id="rId3" Type="http://schemas.openxmlformats.org/officeDocument/2006/relationships/image" Target="../media/image2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6350" y="0"/>
            <a:ext cx="12204700" cy="6858000"/>
            <a:chOff x="-6350" y="0"/>
            <a:chExt cx="12204700" cy="6858000"/>
          </a:xfrm>
        </p:grpSpPr>
        <p:pic>
          <p:nvPicPr>
            <p:cNvPr id="3" name="object 3" descr=""/>
            <p:cNvPicPr/>
            <p:nvPr/>
          </p:nvPicPr>
          <p:blipFill>
            <a:blip r:embed="rId2" cstate="print"/>
            <a:stretch>
              <a:fillRect/>
            </a:stretch>
          </p:blipFill>
          <p:spPr>
            <a:xfrm>
              <a:off x="0" y="0"/>
              <a:ext cx="12192000" cy="6857999"/>
            </a:xfrm>
            <a:prstGeom prst="rect">
              <a:avLst/>
            </a:prstGeom>
          </p:spPr>
        </p:pic>
        <p:sp>
          <p:nvSpPr>
            <p:cNvPr id="4" name="object 4" descr=""/>
            <p:cNvSpPr/>
            <p:nvPr/>
          </p:nvSpPr>
          <p:spPr>
            <a:xfrm>
              <a:off x="12192" y="6691883"/>
              <a:ext cx="12179935" cy="166370"/>
            </a:xfrm>
            <a:custGeom>
              <a:avLst/>
              <a:gdLst/>
              <a:ahLst/>
              <a:cxnLst/>
              <a:rect l="l" t="t" r="r" b="b"/>
              <a:pathLst>
                <a:path w="12179935" h="166370">
                  <a:moveTo>
                    <a:pt x="12179808" y="0"/>
                  </a:moveTo>
                  <a:lnTo>
                    <a:pt x="0" y="0"/>
                  </a:lnTo>
                  <a:lnTo>
                    <a:pt x="0" y="166114"/>
                  </a:lnTo>
                  <a:lnTo>
                    <a:pt x="12179808" y="166114"/>
                  </a:lnTo>
                  <a:lnTo>
                    <a:pt x="12179808" y="0"/>
                  </a:lnTo>
                  <a:close/>
                </a:path>
              </a:pathLst>
            </a:custGeom>
            <a:solidFill>
              <a:srgbClr val="1F517B"/>
            </a:solidFill>
          </p:spPr>
          <p:txBody>
            <a:bodyPr wrap="square" lIns="0" tIns="0" rIns="0" bIns="0" rtlCol="0"/>
            <a:lstStyle/>
            <a:p/>
          </p:txBody>
        </p:sp>
        <p:pic>
          <p:nvPicPr>
            <p:cNvPr id="5" name="object 5" descr=""/>
            <p:cNvPicPr/>
            <p:nvPr/>
          </p:nvPicPr>
          <p:blipFill>
            <a:blip r:embed="rId3" cstate="print"/>
            <a:stretch>
              <a:fillRect/>
            </a:stretch>
          </p:blipFill>
          <p:spPr>
            <a:xfrm>
              <a:off x="10056876" y="313943"/>
              <a:ext cx="1853183" cy="451103"/>
            </a:xfrm>
            <a:prstGeom prst="rect">
              <a:avLst/>
            </a:prstGeom>
          </p:spPr>
        </p:pic>
        <p:sp>
          <p:nvSpPr>
            <p:cNvPr id="6" name="object 6" descr=""/>
            <p:cNvSpPr/>
            <p:nvPr/>
          </p:nvSpPr>
          <p:spPr>
            <a:xfrm>
              <a:off x="0" y="25907"/>
              <a:ext cx="12192000" cy="1316990"/>
            </a:xfrm>
            <a:custGeom>
              <a:avLst/>
              <a:gdLst/>
              <a:ahLst/>
              <a:cxnLst/>
              <a:rect l="l" t="t" r="r" b="b"/>
              <a:pathLst>
                <a:path w="12192000" h="1316990">
                  <a:moveTo>
                    <a:pt x="12192000" y="0"/>
                  </a:moveTo>
                  <a:lnTo>
                    <a:pt x="0" y="0"/>
                  </a:lnTo>
                  <a:lnTo>
                    <a:pt x="0" y="1316736"/>
                  </a:lnTo>
                  <a:lnTo>
                    <a:pt x="12192000" y="1316736"/>
                  </a:lnTo>
                  <a:lnTo>
                    <a:pt x="12192000" y="0"/>
                  </a:lnTo>
                  <a:close/>
                </a:path>
              </a:pathLst>
            </a:custGeom>
            <a:solidFill>
              <a:srgbClr val="1F517B"/>
            </a:solidFill>
          </p:spPr>
          <p:txBody>
            <a:bodyPr wrap="square" lIns="0" tIns="0" rIns="0" bIns="0" rtlCol="0"/>
            <a:lstStyle/>
            <a:p/>
          </p:txBody>
        </p:sp>
        <p:sp>
          <p:nvSpPr>
            <p:cNvPr id="7" name="object 7" descr=""/>
            <p:cNvSpPr/>
            <p:nvPr/>
          </p:nvSpPr>
          <p:spPr>
            <a:xfrm>
              <a:off x="0" y="25907"/>
              <a:ext cx="12192000" cy="1316990"/>
            </a:xfrm>
            <a:custGeom>
              <a:avLst/>
              <a:gdLst/>
              <a:ahLst/>
              <a:cxnLst/>
              <a:rect l="l" t="t" r="r" b="b"/>
              <a:pathLst>
                <a:path w="12192000" h="1316990">
                  <a:moveTo>
                    <a:pt x="0" y="1316736"/>
                  </a:moveTo>
                  <a:lnTo>
                    <a:pt x="12192000" y="1316736"/>
                  </a:lnTo>
                  <a:lnTo>
                    <a:pt x="12192000" y="0"/>
                  </a:lnTo>
                  <a:lnTo>
                    <a:pt x="0" y="0"/>
                  </a:lnTo>
                  <a:lnTo>
                    <a:pt x="0" y="1316736"/>
                  </a:lnTo>
                  <a:close/>
                </a:path>
              </a:pathLst>
            </a:custGeom>
            <a:ln w="12192">
              <a:solidFill>
                <a:srgbClr val="133958"/>
              </a:solidFill>
            </a:ln>
          </p:spPr>
          <p:txBody>
            <a:bodyPr wrap="square" lIns="0" tIns="0" rIns="0" bIns="0" rtlCol="0"/>
            <a:lstStyle/>
            <a:p/>
          </p:txBody>
        </p:sp>
        <p:pic>
          <p:nvPicPr>
            <p:cNvPr id="8" name="object 8" descr=""/>
            <p:cNvPicPr/>
            <p:nvPr/>
          </p:nvPicPr>
          <p:blipFill>
            <a:blip r:embed="rId4" cstate="print"/>
            <a:stretch>
              <a:fillRect/>
            </a:stretch>
          </p:blipFill>
          <p:spPr>
            <a:xfrm>
              <a:off x="422148" y="3182111"/>
              <a:ext cx="2946654" cy="896874"/>
            </a:xfrm>
            <a:prstGeom prst="rect">
              <a:avLst/>
            </a:prstGeom>
          </p:spPr>
        </p:pic>
        <p:pic>
          <p:nvPicPr>
            <p:cNvPr id="9" name="object 9" descr=""/>
            <p:cNvPicPr/>
            <p:nvPr/>
          </p:nvPicPr>
          <p:blipFill>
            <a:blip r:embed="rId5" cstate="print"/>
            <a:stretch>
              <a:fillRect/>
            </a:stretch>
          </p:blipFill>
          <p:spPr>
            <a:xfrm>
              <a:off x="3032760" y="3182111"/>
              <a:ext cx="2463545" cy="896874"/>
            </a:xfrm>
            <a:prstGeom prst="rect">
              <a:avLst/>
            </a:prstGeom>
          </p:spPr>
        </p:pic>
        <p:pic>
          <p:nvPicPr>
            <p:cNvPr id="10" name="object 10" descr=""/>
            <p:cNvPicPr/>
            <p:nvPr/>
          </p:nvPicPr>
          <p:blipFill>
            <a:blip r:embed="rId6" cstate="print"/>
            <a:stretch>
              <a:fillRect/>
            </a:stretch>
          </p:blipFill>
          <p:spPr>
            <a:xfrm>
              <a:off x="4965191" y="3182111"/>
              <a:ext cx="3428238" cy="896874"/>
            </a:xfrm>
            <a:prstGeom prst="rect">
              <a:avLst/>
            </a:prstGeom>
          </p:spPr>
        </p:pic>
        <p:pic>
          <p:nvPicPr>
            <p:cNvPr id="11" name="object 11" descr=""/>
            <p:cNvPicPr/>
            <p:nvPr/>
          </p:nvPicPr>
          <p:blipFill>
            <a:blip r:embed="rId7" cstate="print"/>
            <a:stretch>
              <a:fillRect/>
            </a:stretch>
          </p:blipFill>
          <p:spPr>
            <a:xfrm>
              <a:off x="7862316" y="3182111"/>
              <a:ext cx="3909822" cy="896874"/>
            </a:xfrm>
            <a:prstGeom prst="rect">
              <a:avLst/>
            </a:prstGeom>
          </p:spPr>
        </p:pic>
      </p:grpSp>
      <p:sp>
        <p:nvSpPr>
          <p:cNvPr id="12" name="object 12" descr=""/>
          <p:cNvSpPr txBox="1"/>
          <p:nvPr/>
        </p:nvSpPr>
        <p:spPr>
          <a:xfrm>
            <a:off x="660908" y="3285490"/>
            <a:ext cx="10767060" cy="513715"/>
          </a:xfrm>
          <a:prstGeom prst="rect">
            <a:avLst/>
          </a:prstGeom>
        </p:spPr>
        <p:txBody>
          <a:bodyPr wrap="square" lIns="0" tIns="13335" rIns="0" bIns="0" rtlCol="0" vert="horz">
            <a:spAutoFit/>
          </a:bodyPr>
          <a:lstStyle/>
          <a:p>
            <a:pPr marL="12700">
              <a:lnSpc>
                <a:spcPct val="100000"/>
              </a:lnSpc>
              <a:spcBef>
                <a:spcPts val="105"/>
              </a:spcBef>
              <a:tabLst>
                <a:tab pos="2623185" algn="l"/>
              </a:tabLst>
            </a:pPr>
            <a:r>
              <a:rPr dirty="0" sz="3200" spc="600" b="1">
                <a:solidFill>
                  <a:srgbClr val="C00000"/>
                </a:solidFill>
                <a:latin typeface="微软雅黑"/>
                <a:cs typeface="微软雅黑"/>
              </a:rPr>
              <a:t>第二</a:t>
            </a:r>
            <a:r>
              <a:rPr dirty="0" sz="3200" b="1">
                <a:solidFill>
                  <a:srgbClr val="C00000"/>
                </a:solidFill>
                <a:latin typeface="微软雅黑"/>
                <a:cs typeface="微软雅黑"/>
              </a:rPr>
              <a:t>、</a:t>
            </a:r>
            <a:r>
              <a:rPr dirty="0" sz="3200" spc="-355" b="1">
                <a:solidFill>
                  <a:srgbClr val="C00000"/>
                </a:solidFill>
                <a:latin typeface="微软雅黑"/>
                <a:cs typeface="微软雅黑"/>
              </a:rPr>
              <a:t> </a:t>
            </a:r>
            <a:r>
              <a:rPr dirty="0" sz="3200" spc="600" b="1">
                <a:solidFill>
                  <a:srgbClr val="C00000"/>
                </a:solidFill>
                <a:latin typeface="微软雅黑"/>
                <a:cs typeface="微软雅黑"/>
              </a:rPr>
              <a:t>三</a:t>
            </a:r>
            <a:r>
              <a:rPr dirty="0" sz="3200" spc="-50" b="1">
                <a:solidFill>
                  <a:srgbClr val="C00000"/>
                </a:solidFill>
                <a:latin typeface="微软雅黑"/>
                <a:cs typeface="微软雅黑"/>
              </a:rPr>
              <a:t>章</a:t>
            </a:r>
            <a:r>
              <a:rPr dirty="0" sz="3200" b="1">
                <a:solidFill>
                  <a:srgbClr val="C00000"/>
                </a:solidFill>
                <a:latin typeface="微软雅黑"/>
                <a:cs typeface="微软雅黑"/>
              </a:rPr>
              <a:t>	</a:t>
            </a:r>
            <a:r>
              <a:rPr dirty="0" sz="3200" spc="600" b="1">
                <a:solidFill>
                  <a:srgbClr val="C00000"/>
                </a:solidFill>
                <a:latin typeface="微软雅黑"/>
                <a:cs typeface="微软雅黑"/>
              </a:rPr>
              <a:t>操作系</a:t>
            </a:r>
            <a:r>
              <a:rPr dirty="0" sz="3200" spc="595" b="1">
                <a:solidFill>
                  <a:srgbClr val="C00000"/>
                </a:solidFill>
                <a:latin typeface="微软雅黑"/>
                <a:cs typeface="微软雅黑"/>
              </a:rPr>
              <a:t>统</a:t>
            </a:r>
            <a:r>
              <a:rPr dirty="0" sz="3200" spc="600" b="1">
                <a:solidFill>
                  <a:srgbClr val="C00000"/>
                </a:solidFill>
                <a:latin typeface="微软雅黑"/>
                <a:cs typeface="微软雅黑"/>
              </a:rPr>
              <a:t>的物质基础</a:t>
            </a:r>
            <a:r>
              <a:rPr dirty="0" sz="3200" b="1">
                <a:solidFill>
                  <a:srgbClr val="C00000"/>
                </a:solidFill>
                <a:latin typeface="微软雅黑"/>
                <a:cs typeface="微软雅黑"/>
              </a:rPr>
              <a:t>、</a:t>
            </a:r>
            <a:r>
              <a:rPr dirty="0" sz="3200" spc="-375" b="1">
                <a:solidFill>
                  <a:srgbClr val="C00000"/>
                </a:solidFill>
                <a:latin typeface="微软雅黑"/>
                <a:cs typeface="微软雅黑"/>
              </a:rPr>
              <a:t> </a:t>
            </a:r>
            <a:r>
              <a:rPr dirty="0" sz="3200" spc="595" b="1">
                <a:solidFill>
                  <a:srgbClr val="C00000"/>
                </a:solidFill>
                <a:latin typeface="微软雅黑"/>
                <a:cs typeface="微软雅黑"/>
              </a:rPr>
              <a:t>结构</a:t>
            </a:r>
            <a:r>
              <a:rPr dirty="0" sz="3200" spc="585" b="1">
                <a:solidFill>
                  <a:srgbClr val="C00000"/>
                </a:solidFill>
                <a:latin typeface="微软雅黑"/>
                <a:cs typeface="微软雅黑"/>
              </a:rPr>
              <a:t>和</a:t>
            </a:r>
            <a:r>
              <a:rPr dirty="0" sz="3200" spc="595" b="1">
                <a:solidFill>
                  <a:srgbClr val="C00000"/>
                </a:solidFill>
                <a:latin typeface="微软雅黑"/>
                <a:cs typeface="微软雅黑"/>
              </a:rPr>
              <a:t>用户</a:t>
            </a:r>
            <a:r>
              <a:rPr dirty="0" sz="3200" spc="585" b="1">
                <a:solidFill>
                  <a:srgbClr val="C00000"/>
                </a:solidFill>
                <a:latin typeface="微软雅黑"/>
                <a:cs typeface="微软雅黑"/>
              </a:rPr>
              <a:t>接</a:t>
            </a:r>
            <a:r>
              <a:rPr dirty="0" sz="3200" spc="-50" b="1">
                <a:solidFill>
                  <a:srgbClr val="C00000"/>
                </a:solidFill>
                <a:latin typeface="微软雅黑"/>
                <a:cs typeface="微软雅黑"/>
              </a:rPr>
              <a:t>口</a:t>
            </a:r>
            <a:endParaRPr sz="3200">
              <a:latin typeface="微软雅黑"/>
              <a:cs typeface="微软雅黑"/>
            </a:endParaRPr>
          </a:p>
        </p:txBody>
      </p:sp>
      <p:grpSp>
        <p:nvGrpSpPr>
          <p:cNvPr id="13" name="object 13" descr=""/>
          <p:cNvGrpSpPr/>
          <p:nvPr/>
        </p:nvGrpSpPr>
        <p:grpSpPr>
          <a:xfrm>
            <a:off x="-6095" y="388620"/>
            <a:ext cx="12204700" cy="6457315"/>
            <a:chOff x="-6095" y="388620"/>
            <a:chExt cx="12204700" cy="6457315"/>
          </a:xfrm>
        </p:grpSpPr>
        <p:sp>
          <p:nvSpPr>
            <p:cNvPr id="14" name="object 14" descr=""/>
            <p:cNvSpPr/>
            <p:nvPr/>
          </p:nvSpPr>
          <p:spPr>
            <a:xfrm>
              <a:off x="0" y="5714998"/>
              <a:ext cx="12192000" cy="1125220"/>
            </a:xfrm>
            <a:custGeom>
              <a:avLst/>
              <a:gdLst/>
              <a:ahLst/>
              <a:cxnLst/>
              <a:rect l="l" t="t" r="r" b="b"/>
              <a:pathLst>
                <a:path w="12192000" h="1125220">
                  <a:moveTo>
                    <a:pt x="12192000" y="0"/>
                  </a:moveTo>
                  <a:lnTo>
                    <a:pt x="0" y="0"/>
                  </a:lnTo>
                  <a:lnTo>
                    <a:pt x="0" y="1124711"/>
                  </a:lnTo>
                  <a:lnTo>
                    <a:pt x="12192000" y="1124711"/>
                  </a:lnTo>
                  <a:lnTo>
                    <a:pt x="12192000" y="0"/>
                  </a:lnTo>
                  <a:close/>
                </a:path>
              </a:pathLst>
            </a:custGeom>
            <a:solidFill>
              <a:srgbClr val="1F517B"/>
            </a:solidFill>
          </p:spPr>
          <p:txBody>
            <a:bodyPr wrap="square" lIns="0" tIns="0" rIns="0" bIns="0" rtlCol="0"/>
            <a:lstStyle/>
            <a:p/>
          </p:txBody>
        </p:sp>
        <p:sp>
          <p:nvSpPr>
            <p:cNvPr id="15" name="object 15" descr=""/>
            <p:cNvSpPr/>
            <p:nvPr/>
          </p:nvSpPr>
          <p:spPr>
            <a:xfrm>
              <a:off x="0" y="5714998"/>
              <a:ext cx="12192000" cy="1125220"/>
            </a:xfrm>
            <a:custGeom>
              <a:avLst/>
              <a:gdLst/>
              <a:ahLst/>
              <a:cxnLst/>
              <a:rect l="l" t="t" r="r" b="b"/>
              <a:pathLst>
                <a:path w="12192000" h="1125220">
                  <a:moveTo>
                    <a:pt x="0" y="1124711"/>
                  </a:moveTo>
                  <a:lnTo>
                    <a:pt x="12192000" y="1124711"/>
                  </a:lnTo>
                  <a:lnTo>
                    <a:pt x="12192000" y="0"/>
                  </a:lnTo>
                  <a:lnTo>
                    <a:pt x="0" y="0"/>
                  </a:lnTo>
                  <a:lnTo>
                    <a:pt x="0" y="1124711"/>
                  </a:lnTo>
                  <a:close/>
                </a:path>
              </a:pathLst>
            </a:custGeom>
            <a:ln w="12192">
              <a:solidFill>
                <a:srgbClr val="133958"/>
              </a:solidFill>
            </a:ln>
          </p:spPr>
          <p:txBody>
            <a:bodyPr wrap="square" lIns="0" tIns="0" rIns="0" bIns="0" rtlCol="0"/>
            <a:lstStyle/>
            <a:p/>
          </p:txBody>
        </p:sp>
        <p:pic>
          <p:nvPicPr>
            <p:cNvPr id="16" name="object 16" descr=""/>
            <p:cNvPicPr/>
            <p:nvPr/>
          </p:nvPicPr>
          <p:blipFill>
            <a:blip r:embed="rId8" cstate="print"/>
            <a:stretch>
              <a:fillRect/>
            </a:stretch>
          </p:blipFill>
          <p:spPr>
            <a:xfrm>
              <a:off x="460248" y="388620"/>
              <a:ext cx="2755392" cy="664463"/>
            </a:xfrm>
            <a:prstGeom prst="rect">
              <a:avLst/>
            </a:prstGeom>
          </p:spPr>
        </p:pic>
      </p:grpSp>
      <p:sp>
        <p:nvSpPr>
          <p:cNvPr id="17" name="object 17" descr=""/>
          <p:cNvSpPr txBox="1"/>
          <p:nvPr/>
        </p:nvSpPr>
        <p:spPr>
          <a:xfrm>
            <a:off x="7543927" y="4775708"/>
            <a:ext cx="3658870" cy="330835"/>
          </a:xfrm>
          <a:prstGeom prst="rect">
            <a:avLst/>
          </a:prstGeom>
        </p:spPr>
        <p:txBody>
          <a:bodyPr wrap="square" lIns="0" tIns="12700" rIns="0" bIns="0" rtlCol="0" vert="horz">
            <a:spAutoFit/>
          </a:bodyPr>
          <a:lstStyle/>
          <a:p>
            <a:pPr marL="12700">
              <a:lnSpc>
                <a:spcPct val="100000"/>
              </a:lnSpc>
              <a:spcBef>
                <a:spcPts val="100"/>
              </a:spcBef>
            </a:pPr>
            <a:r>
              <a:rPr dirty="0" sz="2000" spc="-10" b="1">
                <a:solidFill>
                  <a:srgbClr val="1F517B"/>
                </a:solidFill>
                <a:latin typeface="微软雅黑"/>
                <a:cs typeface="微软雅黑"/>
              </a:rPr>
              <a:t>华中科技大学计算机学院 谢美意</a:t>
            </a:r>
            <a:endParaRPr sz="2000">
              <a:latin typeface="微软雅黑"/>
              <a:cs typeface="微软雅黑"/>
            </a:endParaRPr>
          </a:p>
        </p:txBody>
      </p:sp>
      <p:pic>
        <p:nvPicPr>
          <p:cNvPr id="18" name="object 18" descr=""/>
          <p:cNvPicPr/>
          <p:nvPr/>
        </p:nvPicPr>
        <p:blipFill>
          <a:blip r:embed="rId9" cstate="print"/>
          <a:stretch>
            <a:fillRect/>
          </a:stretch>
        </p:blipFill>
        <p:spPr>
          <a:xfrm>
            <a:off x="3352800" y="1988820"/>
            <a:ext cx="5486400" cy="15179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10110470" cy="2465070"/>
            <a:chOff x="358140" y="202692"/>
            <a:chExt cx="10110470" cy="246507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822197" cy="787145"/>
            </a:xfrm>
            <a:prstGeom prst="rect">
              <a:avLst/>
            </a:prstGeom>
          </p:spPr>
        </p:pic>
        <p:pic>
          <p:nvPicPr>
            <p:cNvPr id="18" name="object 18" descr=""/>
            <p:cNvPicPr/>
            <p:nvPr/>
          </p:nvPicPr>
          <p:blipFill>
            <a:blip r:embed="rId5" cstate="print"/>
            <a:stretch>
              <a:fillRect/>
            </a:stretch>
          </p:blipFill>
          <p:spPr>
            <a:xfrm>
              <a:off x="713231" y="202692"/>
              <a:ext cx="634745" cy="787145"/>
            </a:xfrm>
            <a:prstGeom prst="rect">
              <a:avLst/>
            </a:prstGeom>
          </p:spPr>
        </p:pic>
        <p:pic>
          <p:nvPicPr>
            <p:cNvPr id="19" name="object 19" descr=""/>
            <p:cNvPicPr/>
            <p:nvPr/>
          </p:nvPicPr>
          <p:blipFill>
            <a:blip r:embed="rId6" cstate="print"/>
            <a:stretch>
              <a:fillRect/>
            </a:stretch>
          </p:blipFill>
          <p:spPr>
            <a:xfrm>
              <a:off x="880872" y="202692"/>
              <a:ext cx="822197" cy="787145"/>
            </a:xfrm>
            <a:prstGeom prst="rect">
              <a:avLst/>
            </a:prstGeom>
          </p:spPr>
        </p:pic>
        <p:pic>
          <p:nvPicPr>
            <p:cNvPr id="20" name="object 20" descr=""/>
            <p:cNvPicPr/>
            <p:nvPr/>
          </p:nvPicPr>
          <p:blipFill>
            <a:blip r:embed="rId7" cstate="print"/>
            <a:stretch>
              <a:fillRect/>
            </a:stretch>
          </p:blipFill>
          <p:spPr>
            <a:xfrm>
              <a:off x="1843974" y="963081"/>
              <a:ext cx="8624157" cy="1704503"/>
            </a:xfrm>
            <a:prstGeom prst="rect">
              <a:avLst/>
            </a:prstGeom>
          </p:spPr>
        </p:pic>
        <p:pic>
          <p:nvPicPr>
            <p:cNvPr id="21" name="object 21" descr=""/>
            <p:cNvPicPr/>
            <p:nvPr/>
          </p:nvPicPr>
          <p:blipFill>
            <a:blip r:embed="rId8" cstate="print"/>
            <a:stretch>
              <a:fillRect/>
            </a:stretch>
          </p:blipFill>
          <p:spPr>
            <a:xfrm>
              <a:off x="1235964" y="202692"/>
              <a:ext cx="3307841" cy="787145"/>
            </a:xfrm>
            <a:prstGeom prst="rect">
              <a:avLst/>
            </a:prstGeom>
          </p:spPr>
        </p:pic>
      </p:grpSp>
      <p:sp>
        <p:nvSpPr>
          <p:cNvPr id="22" name="object 22" descr=""/>
          <p:cNvSpPr txBox="1"/>
          <p:nvPr/>
        </p:nvSpPr>
        <p:spPr>
          <a:xfrm>
            <a:off x="5229859" y="2715260"/>
            <a:ext cx="2061845" cy="330835"/>
          </a:xfrm>
          <a:prstGeom prst="rect">
            <a:avLst/>
          </a:prstGeom>
        </p:spPr>
        <p:txBody>
          <a:bodyPr wrap="square" lIns="0" tIns="13335" rIns="0" bIns="0" rtlCol="0" vert="horz">
            <a:spAutoFit/>
          </a:bodyPr>
          <a:lstStyle/>
          <a:p>
            <a:pPr marL="12700">
              <a:lnSpc>
                <a:spcPct val="100000"/>
              </a:lnSpc>
              <a:spcBef>
                <a:spcPts val="105"/>
              </a:spcBef>
            </a:pPr>
            <a:r>
              <a:rPr dirty="0" sz="2000" spc="-10" b="1">
                <a:solidFill>
                  <a:srgbClr val="C00000"/>
                </a:solidFill>
                <a:latin typeface="微软雅黑"/>
                <a:cs typeface="微软雅黑"/>
              </a:rPr>
              <a:t>无中断的指令周期</a:t>
            </a:r>
            <a:endParaRPr sz="2000">
              <a:latin typeface="微软雅黑"/>
              <a:cs typeface="微软雅黑"/>
            </a:endParaRPr>
          </a:p>
        </p:txBody>
      </p:sp>
      <p:pic>
        <p:nvPicPr>
          <p:cNvPr id="23" name="object 23" descr=""/>
          <p:cNvPicPr/>
          <p:nvPr/>
        </p:nvPicPr>
        <p:blipFill>
          <a:blip r:embed="rId9" cstate="print"/>
          <a:stretch>
            <a:fillRect/>
          </a:stretch>
        </p:blipFill>
        <p:spPr>
          <a:xfrm>
            <a:off x="1878111" y="3424681"/>
            <a:ext cx="8433264" cy="3174984"/>
          </a:xfrm>
          <a:prstGeom prst="rect">
            <a:avLst/>
          </a:prstGeom>
        </p:spPr>
      </p:pic>
      <p:sp>
        <p:nvSpPr>
          <p:cNvPr id="24" name="object 24" descr=""/>
          <p:cNvSpPr txBox="1"/>
          <p:nvPr/>
        </p:nvSpPr>
        <p:spPr>
          <a:xfrm>
            <a:off x="4038091" y="5662066"/>
            <a:ext cx="2064385" cy="331470"/>
          </a:xfrm>
          <a:prstGeom prst="rect">
            <a:avLst/>
          </a:prstGeom>
        </p:spPr>
        <p:txBody>
          <a:bodyPr wrap="square" lIns="0" tIns="13335" rIns="0" bIns="0" rtlCol="0" vert="horz">
            <a:spAutoFit/>
          </a:bodyPr>
          <a:lstStyle/>
          <a:p>
            <a:pPr marL="12700">
              <a:lnSpc>
                <a:spcPct val="100000"/>
              </a:lnSpc>
              <a:spcBef>
                <a:spcPts val="105"/>
              </a:spcBef>
            </a:pPr>
            <a:r>
              <a:rPr dirty="0" sz="2000" spc="-10" b="1">
                <a:solidFill>
                  <a:srgbClr val="C00000"/>
                </a:solidFill>
                <a:latin typeface="微软雅黑"/>
                <a:cs typeface="微软雅黑"/>
              </a:rPr>
              <a:t>有中断的指令周期</a:t>
            </a:r>
            <a:endParaRPr sz="2000">
              <a:latin typeface="微软雅黑"/>
              <a:cs typeface="微软雅黑"/>
            </a:endParaRPr>
          </a:p>
        </p:txBody>
      </p:sp>
      <p:sp>
        <p:nvSpPr>
          <p:cNvPr id="26" name="object 26"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10</a:t>
            </a:fld>
          </a:p>
        </p:txBody>
      </p:sp>
      <p:sp>
        <p:nvSpPr>
          <p:cNvPr id="25" name="object 25"/>
          <p:cNvSpPr txBox="1">
            <a:spLocks noGrp="1"/>
          </p:cNvSpPr>
          <p:nvPr>
            <p:ph type="title"/>
          </p:nvPr>
        </p:nvSpPr>
        <p:spPr>
          <a:xfrm>
            <a:off x="566724" y="291160"/>
            <a:ext cx="3743960" cy="452120"/>
          </a:xfrm>
          <a:prstGeom prst="rect"/>
        </p:spPr>
        <p:txBody>
          <a:bodyPr wrap="square" lIns="0" tIns="12065" rIns="0" bIns="0" rtlCol="0" vert="horz">
            <a:spAutoFit/>
          </a:bodyPr>
          <a:lstStyle/>
          <a:p>
            <a:pPr marL="12700">
              <a:lnSpc>
                <a:spcPct val="100000"/>
              </a:lnSpc>
              <a:spcBef>
                <a:spcPts val="95"/>
              </a:spcBef>
            </a:pPr>
            <a:r>
              <a:rPr dirty="0" spc="-40"/>
              <a:t>有</a:t>
            </a:r>
            <a:r>
              <a:rPr dirty="0" spc="-25"/>
              <a:t>/</a:t>
            </a:r>
            <a:r>
              <a:rPr dirty="0" spc="-40"/>
              <a:t>无</a:t>
            </a:r>
            <a:r>
              <a:rPr dirty="0" spc="-40"/>
              <a:t>中</a:t>
            </a:r>
            <a:r>
              <a:rPr dirty="0" spc="-40"/>
              <a:t>断</a:t>
            </a:r>
            <a:r>
              <a:rPr dirty="0" spc="-40"/>
              <a:t>时</a:t>
            </a:r>
            <a:r>
              <a:rPr dirty="0" spc="-40"/>
              <a:t>的</a:t>
            </a:r>
            <a:r>
              <a:rPr dirty="0" spc="-40"/>
              <a:t>指</a:t>
            </a:r>
            <a:r>
              <a:rPr dirty="0" spc="-40"/>
              <a:t>令</a:t>
            </a:r>
            <a:r>
              <a:rPr dirty="0" spc="-40"/>
              <a:t>周</a:t>
            </a:r>
            <a:r>
              <a:rPr dirty="0" spc="-50"/>
              <a:t>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5121910" cy="787400"/>
            <a:chOff x="358140" y="202692"/>
            <a:chExt cx="512191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215390" cy="787145"/>
            </a:xfrm>
            <a:prstGeom prst="rect">
              <a:avLst/>
            </a:prstGeom>
          </p:spPr>
        </p:pic>
        <p:pic>
          <p:nvPicPr>
            <p:cNvPr id="18" name="object 18" descr=""/>
            <p:cNvPicPr/>
            <p:nvPr/>
          </p:nvPicPr>
          <p:blipFill>
            <a:blip r:embed="rId5" cstate="print"/>
            <a:stretch>
              <a:fillRect/>
            </a:stretch>
          </p:blipFill>
          <p:spPr>
            <a:xfrm>
              <a:off x="1106423" y="202692"/>
              <a:ext cx="4373118" cy="787145"/>
            </a:xfrm>
            <a:prstGeom prst="rect">
              <a:avLst/>
            </a:prstGeom>
          </p:spPr>
        </p:pic>
      </p:grpSp>
      <p:sp>
        <p:nvSpPr>
          <p:cNvPr id="19" name="object 19" descr=""/>
          <p:cNvSpPr txBox="1"/>
          <p:nvPr/>
        </p:nvSpPr>
        <p:spPr>
          <a:xfrm>
            <a:off x="682548" y="1029161"/>
            <a:ext cx="6471285" cy="2294890"/>
          </a:xfrm>
          <a:prstGeom prst="rect">
            <a:avLst/>
          </a:prstGeom>
        </p:spPr>
        <p:txBody>
          <a:bodyPr wrap="square" lIns="0" tIns="12700" rIns="0" bIns="0" rtlCol="0" vert="horz">
            <a:spAutoFit/>
          </a:bodyPr>
          <a:lstStyle/>
          <a:p>
            <a:pPr algn="just" marL="353695" marR="5080" indent="-341630">
              <a:lnSpc>
                <a:spcPct val="150100"/>
              </a:lnSpc>
              <a:spcBef>
                <a:spcPts val="100"/>
              </a:spcBef>
              <a:buClr>
                <a:srgbClr val="44536A"/>
              </a:buClr>
              <a:buSzPct val="93750"/>
              <a:buFont typeface="Arial"/>
              <a:buChar char="•"/>
              <a:tabLst>
                <a:tab pos="354330" algn="l"/>
              </a:tabLst>
            </a:pPr>
            <a:r>
              <a:rPr dirty="0" sz="2400" spc="125">
                <a:latin typeface="微软雅黑"/>
                <a:cs typeface="微软雅黑"/>
              </a:rPr>
              <a:t>当</a:t>
            </a:r>
            <a:r>
              <a:rPr dirty="0" sz="2400">
                <a:latin typeface="微软雅黑"/>
                <a:cs typeface="微软雅黑"/>
              </a:rPr>
              <a:t>CPU</a:t>
            </a:r>
            <a:r>
              <a:rPr dirty="0" sz="2400" spc="120">
                <a:latin typeface="微软雅黑"/>
                <a:cs typeface="微软雅黑"/>
              </a:rPr>
              <a:t>发现已有中断请求时，中止现行程序</a:t>
            </a:r>
            <a:r>
              <a:rPr dirty="0" sz="2400" spc="105">
                <a:latin typeface="微软雅黑"/>
                <a:cs typeface="微软雅黑"/>
              </a:rPr>
              <a:t>执行，并自动引出中断处理程序，这一过程</a:t>
            </a:r>
            <a:r>
              <a:rPr dirty="0" sz="2400" spc="-5">
                <a:latin typeface="微软雅黑"/>
                <a:cs typeface="微软雅黑"/>
              </a:rPr>
              <a:t>称为</a:t>
            </a:r>
            <a:r>
              <a:rPr dirty="0" sz="2400" b="1">
                <a:solidFill>
                  <a:srgbClr val="990033"/>
                </a:solidFill>
                <a:latin typeface="微软雅黑"/>
                <a:cs typeface="微软雅黑"/>
              </a:rPr>
              <a:t>中断响应</a:t>
            </a:r>
            <a:r>
              <a:rPr dirty="0" sz="2400">
                <a:latin typeface="微软雅黑"/>
                <a:cs typeface="微软雅黑"/>
              </a:rPr>
              <a:t>，也称</a:t>
            </a:r>
            <a:r>
              <a:rPr dirty="0" sz="2400" b="1">
                <a:solidFill>
                  <a:srgbClr val="990033"/>
                </a:solidFill>
                <a:latin typeface="微软雅黑"/>
                <a:cs typeface="微软雅黑"/>
              </a:rPr>
              <a:t>中断进入</a:t>
            </a:r>
            <a:r>
              <a:rPr dirty="0" sz="2400" spc="-50">
                <a:latin typeface="微软雅黑"/>
                <a:cs typeface="微软雅黑"/>
              </a:rPr>
              <a:t>。</a:t>
            </a:r>
            <a:endParaRPr sz="2400">
              <a:latin typeface="微软雅黑"/>
              <a:cs typeface="微软雅黑"/>
            </a:endParaRPr>
          </a:p>
          <a:p>
            <a:pPr algn="just" marL="353695" indent="-341630">
              <a:lnSpc>
                <a:spcPct val="100000"/>
              </a:lnSpc>
              <a:spcBef>
                <a:spcPts val="2020"/>
              </a:spcBef>
              <a:buClr>
                <a:srgbClr val="44536A"/>
              </a:buClr>
              <a:buSzPct val="93750"/>
              <a:buFont typeface="Arial"/>
              <a:buChar char="•"/>
              <a:tabLst>
                <a:tab pos="354330" algn="l"/>
              </a:tabLst>
            </a:pPr>
            <a:r>
              <a:rPr dirty="0" sz="2400">
                <a:latin typeface="微软雅黑"/>
                <a:cs typeface="微软雅黑"/>
              </a:rPr>
              <a:t>中断响应是由</a:t>
            </a:r>
            <a:r>
              <a:rPr dirty="0" sz="2400" b="1">
                <a:solidFill>
                  <a:srgbClr val="990033"/>
                </a:solidFill>
                <a:latin typeface="微软雅黑"/>
                <a:cs typeface="微软雅黑"/>
              </a:rPr>
              <a:t>硬件</a:t>
            </a:r>
            <a:r>
              <a:rPr dirty="0" sz="2400" spc="-15">
                <a:latin typeface="微软雅黑"/>
                <a:cs typeface="微软雅黑"/>
              </a:rPr>
              <a:t>完成的。</a:t>
            </a:r>
            <a:endParaRPr sz="2400">
              <a:latin typeface="微软雅黑"/>
              <a:cs typeface="微软雅黑"/>
            </a:endParaRPr>
          </a:p>
        </p:txBody>
      </p:sp>
      <p:sp>
        <p:nvSpPr>
          <p:cNvPr id="20" name="object 20"/>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30"/>
              <a:t>CPU</a:t>
            </a:r>
            <a:r>
              <a:rPr dirty="0" spc="-40"/>
              <a:t>发</a:t>
            </a:r>
            <a:r>
              <a:rPr dirty="0" spc="-40"/>
              <a:t>现</a:t>
            </a:r>
            <a:r>
              <a:rPr dirty="0" spc="-40"/>
              <a:t>中</a:t>
            </a:r>
            <a:r>
              <a:rPr dirty="0" spc="-40"/>
              <a:t>断</a:t>
            </a:r>
            <a:r>
              <a:rPr dirty="0" spc="-40"/>
              <a:t>请</a:t>
            </a:r>
            <a:r>
              <a:rPr dirty="0" spc="-40"/>
              <a:t>求</a:t>
            </a:r>
            <a:r>
              <a:rPr dirty="0" spc="-40"/>
              <a:t>后</a:t>
            </a:r>
            <a:r>
              <a:rPr dirty="0" spc="-40"/>
              <a:t>怎</a:t>
            </a:r>
            <a:r>
              <a:rPr dirty="0" spc="-40"/>
              <a:t>么</a:t>
            </a:r>
            <a:r>
              <a:rPr dirty="0" spc="-40"/>
              <a:t>办</a:t>
            </a:r>
            <a:r>
              <a:rPr dirty="0" spc="-50"/>
              <a:t>？</a:t>
            </a:r>
          </a:p>
        </p:txBody>
      </p:sp>
      <p:grpSp>
        <p:nvGrpSpPr>
          <p:cNvPr id="21" name="object 21" descr=""/>
          <p:cNvGrpSpPr/>
          <p:nvPr/>
        </p:nvGrpSpPr>
        <p:grpSpPr>
          <a:xfrm>
            <a:off x="855119" y="932688"/>
            <a:ext cx="10675620" cy="5377180"/>
            <a:chOff x="855119" y="932688"/>
            <a:chExt cx="10675620" cy="5377180"/>
          </a:xfrm>
        </p:grpSpPr>
        <p:pic>
          <p:nvPicPr>
            <p:cNvPr id="22" name="object 22" descr=""/>
            <p:cNvPicPr/>
            <p:nvPr/>
          </p:nvPicPr>
          <p:blipFill>
            <a:blip r:embed="rId6" cstate="print"/>
            <a:stretch>
              <a:fillRect/>
            </a:stretch>
          </p:blipFill>
          <p:spPr>
            <a:xfrm>
              <a:off x="7665719" y="932688"/>
              <a:ext cx="3864864" cy="3889248"/>
            </a:xfrm>
            <a:prstGeom prst="rect">
              <a:avLst/>
            </a:prstGeom>
          </p:spPr>
        </p:pic>
        <p:pic>
          <p:nvPicPr>
            <p:cNvPr id="23" name="object 23" descr=""/>
            <p:cNvPicPr/>
            <p:nvPr/>
          </p:nvPicPr>
          <p:blipFill>
            <a:blip r:embed="rId7" cstate="print"/>
            <a:stretch>
              <a:fillRect/>
            </a:stretch>
          </p:blipFill>
          <p:spPr>
            <a:xfrm>
              <a:off x="855119" y="3879669"/>
              <a:ext cx="6397952" cy="2429717"/>
            </a:xfrm>
            <a:prstGeom prst="rect">
              <a:avLst/>
            </a:prstGeom>
          </p:spPr>
        </p:pic>
        <p:sp>
          <p:nvSpPr>
            <p:cNvPr id="24" name="object 24" descr=""/>
            <p:cNvSpPr/>
            <p:nvPr/>
          </p:nvSpPr>
          <p:spPr>
            <a:xfrm>
              <a:off x="5904738" y="4528566"/>
              <a:ext cx="1534795" cy="942340"/>
            </a:xfrm>
            <a:custGeom>
              <a:avLst/>
              <a:gdLst/>
              <a:ahLst/>
              <a:cxnLst/>
              <a:rect l="l" t="t" r="r" b="b"/>
              <a:pathLst>
                <a:path w="1534795" h="942339">
                  <a:moveTo>
                    <a:pt x="0" y="470915"/>
                  </a:moveTo>
                  <a:lnTo>
                    <a:pt x="9120" y="398083"/>
                  </a:lnTo>
                  <a:lnTo>
                    <a:pt x="35572" y="328769"/>
                  </a:lnTo>
                  <a:lnTo>
                    <a:pt x="54870" y="295693"/>
                  </a:lnTo>
                  <a:lnTo>
                    <a:pt x="77990" y="263811"/>
                  </a:lnTo>
                  <a:lnTo>
                    <a:pt x="104760" y="233228"/>
                  </a:lnTo>
                  <a:lnTo>
                    <a:pt x="135011" y="204047"/>
                  </a:lnTo>
                  <a:lnTo>
                    <a:pt x="168570" y="176375"/>
                  </a:lnTo>
                  <a:lnTo>
                    <a:pt x="205269" y="150314"/>
                  </a:lnTo>
                  <a:lnTo>
                    <a:pt x="244936" y="125971"/>
                  </a:lnTo>
                  <a:lnTo>
                    <a:pt x="287400" y="103449"/>
                  </a:lnTo>
                  <a:lnTo>
                    <a:pt x="332492" y="82854"/>
                  </a:lnTo>
                  <a:lnTo>
                    <a:pt x="380040" y="64290"/>
                  </a:lnTo>
                  <a:lnTo>
                    <a:pt x="429874" y="47861"/>
                  </a:lnTo>
                  <a:lnTo>
                    <a:pt x="481824" y="33673"/>
                  </a:lnTo>
                  <a:lnTo>
                    <a:pt x="535718" y="21830"/>
                  </a:lnTo>
                  <a:lnTo>
                    <a:pt x="591387" y="12436"/>
                  </a:lnTo>
                  <a:lnTo>
                    <a:pt x="648660" y="5597"/>
                  </a:lnTo>
                  <a:lnTo>
                    <a:pt x="707365" y="1416"/>
                  </a:lnTo>
                  <a:lnTo>
                    <a:pt x="767334" y="0"/>
                  </a:lnTo>
                  <a:lnTo>
                    <a:pt x="827302" y="1416"/>
                  </a:lnTo>
                  <a:lnTo>
                    <a:pt x="886007" y="5597"/>
                  </a:lnTo>
                  <a:lnTo>
                    <a:pt x="943280" y="12436"/>
                  </a:lnTo>
                  <a:lnTo>
                    <a:pt x="998949" y="21830"/>
                  </a:lnTo>
                  <a:lnTo>
                    <a:pt x="1052843" y="33673"/>
                  </a:lnTo>
                  <a:lnTo>
                    <a:pt x="1104793" y="47861"/>
                  </a:lnTo>
                  <a:lnTo>
                    <a:pt x="1154627" y="64290"/>
                  </a:lnTo>
                  <a:lnTo>
                    <a:pt x="1202175" y="82854"/>
                  </a:lnTo>
                  <a:lnTo>
                    <a:pt x="1247267" y="103449"/>
                  </a:lnTo>
                  <a:lnTo>
                    <a:pt x="1289731" y="125971"/>
                  </a:lnTo>
                  <a:lnTo>
                    <a:pt x="1329398" y="150314"/>
                  </a:lnTo>
                  <a:lnTo>
                    <a:pt x="1366097" y="176375"/>
                  </a:lnTo>
                  <a:lnTo>
                    <a:pt x="1399656" y="204047"/>
                  </a:lnTo>
                  <a:lnTo>
                    <a:pt x="1429907" y="233228"/>
                  </a:lnTo>
                  <a:lnTo>
                    <a:pt x="1456677" y="263811"/>
                  </a:lnTo>
                  <a:lnTo>
                    <a:pt x="1479797" y="295693"/>
                  </a:lnTo>
                  <a:lnTo>
                    <a:pt x="1499095" y="328769"/>
                  </a:lnTo>
                  <a:lnTo>
                    <a:pt x="1525547" y="398083"/>
                  </a:lnTo>
                  <a:lnTo>
                    <a:pt x="1534667" y="470915"/>
                  </a:lnTo>
                  <a:lnTo>
                    <a:pt x="1532359" y="507719"/>
                  </a:lnTo>
                  <a:lnTo>
                    <a:pt x="1514402" y="578897"/>
                  </a:lnTo>
                  <a:lnTo>
                    <a:pt x="1479797" y="646138"/>
                  </a:lnTo>
                  <a:lnTo>
                    <a:pt x="1456677" y="678020"/>
                  </a:lnTo>
                  <a:lnTo>
                    <a:pt x="1429907" y="708603"/>
                  </a:lnTo>
                  <a:lnTo>
                    <a:pt x="1399656" y="737784"/>
                  </a:lnTo>
                  <a:lnTo>
                    <a:pt x="1366097" y="765456"/>
                  </a:lnTo>
                  <a:lnTo>
                    <a:pt x="1329398" y="791517"/>
                  </a:lnTo>
                  <a:lnTo>
                    <a:pt x="1289731" y="815860"/>
                  </a:lnTo>
                  <a:lnTo>
                    <a:pt x="1247267" y="838382"/>
                  </a:lnTo>
                  <a:lnTo>
                    <a:pt x="1202175" y="858977"/>
                  </a:lnTo>
                  <a:lnTo>
                    <a:pt x="1154627" y="877541"/>
                  </a:lnTo>
                  <a:lnTo>
                    <a:pt x="1104793" y="893970"/>
                  </a:lnTo>
                  <a:lnTo>
                    <a:pt x="1052843" y="908158"/>
                  </a:lnTo>
                  <a:lnTo>
                    <a:pt x="998949" y="920001"/>
                  </a:lnTo>
                  <a:lnTo>
                    <a:pt x="943280" y="929395"/>
                  </a:lnTo>
                  <a:lnTo>
                    <a:pt x="886007" y="936234"/>
                  </a:lnTo>
                  <a:lnTo>
                    <a:pt x="827302" y="940415"/>
                  </a:lnTo>
                  <a:lnTo>
                    <a:pt x="767334" y="941831"/>
                  </a:lnTo>
                  <a:lnTo>
                    <a:pt x="707365" y="940415"/>
                  </a:lnTo>
                  <a:lnTo>
                    <a:pt x="648660" y="936234"/>
                  </a:lnTo>
                  <a:lnTo>
                    <a:pt x="591387" y="929395"/>
                  </a:lnTo>
                  <a:lnTo>
                    <a:pt x="535718" y="920001"/>
                  </a:lnTo>
                  <a:lnTo>
                    <a:pt x="481824" y="908158"/>
                  </a:lnTo>
                  <a:lnTo>
                    <a:pt x="429874" y="893970"/>
                  </a:lnTo>
                  <a:lnTo>
                    <a:pt x="380040" y="877541"/>
                  </a:lnTo>
                  <a:lnTo>
                    <a:pt x="332492" y="858977"/>
                  </a:lnTo>
                  <a:lnTo>
                    <a:pt x="287400" y="838382"/>
                  </a:lnTo>
                  <a:lnTo>
                    <a:pt x="244936" y="815860"/>
                  </a:lnTo>
                  <a:lnTo>
                    <a:pt x="205269" y="791517"/>
                  </a:lnTo>
                  <a:lnTo>
                    <a:pt x="168570" y="765456"/>
                  </a:lnTo>
                  <a:lnTo>
                    <a:pt x="135011" y="737784"/>
                  </a:lnTo>
                  <a:lnTo>
                    <a:pt x="104760" y="708603"/>
                  </a:lnTo>
                  <a:lnTo>
                    <a:pt x="77990" y="678020"/>
                  </a:lnTo>
                  <a:lnTo>
                    <a:pt x="54870" y="646138"/>
                  </a:lnTo>
                  <a:lnTo>
                    <a:pt x="35572" y="613062"/>
                  </a:lnTo>
                  <a:lnTo>
                    <a:pt x="9120" y="543748"/>
                  </a:lnTo>
                  <a:lnTo>
                    <a:pt x="0" y="470915"/>
                  </a:lnTo>
                  <a:close/>
                </a:path>
              </a:pathLst>
            </a:custGeom>
            <a:ln w="38100">
              <a:solidFill>
                <a:srgbClr val="00AF50"/>
              </a:solidFill>
            </a:ln>
          </p:spPr>
          <p:txBody>
            <a:bodyPr wrap="square" lIns="0" tIns="0" rIns="0" bIns="0" rtlCol="0"/>
            <a:lstStyle/>
            <a:p/>
          </p:txBody>
        </p:sp>
        <p:sp>
          <p:nvSpPr>
            <p:cNvPr id="25" name="object 25" descr=""/>
            <p:cNvSpPr/>
            <p:nvPr/>
          </p:nvSpPr>
          <p:spPr>
            <a:xfrm>
              <a:off x="7015479" y="2442210"/>
              <a:ext cx="3061970" cy="2145665"/>
            </a:xfrm>
            <a:custGeom>
              <a:avLst/>
              <a:gdLst/>
              <a:ahLst/>
              <a:cxnLst/>
              <a:rect l="l" t="t" r="r" b="b"/>
              <a:pathLst>
                <a:path w="3061970" h="2145665">
                  <a:moveTo>
                    <a:pt x="2957285" y="49792"/>
                  </a:moveTo>
                  <a:lnTo>
                    <a:pt x="0" y="2114296"/>
                  </a:lnTo>
                  <a:lnTo>
                    <a:pt x="21844" y="2145538"/>
                  </a:lnTo>
                  <a:lnTo>
                    <a:pt x="2979059" y="80995"/>
                  </a:lnTo>
                  <a:lnTo>
                    <a:pt x="2957285" y="49792"/>
                  </a:lnTo>
                  <a:close/>
                </a:path>
                <a:path w="3061970" h="2145665">
                  <a:moveTo>
                    <a:pt x="3040741" y="38862"/>
                  </a:moveTo>
                  <a:lnTo>
                    <a:pt x="2972943" y="38862"/>
                  </a:lnTo>
                  <a:lnTo>
                    <a:pt x="2994660" y="70103"/>
                  </a:lnTo>
                  <a:lnTo>
                    <a:pt x="2979059" y="80995"/>
                  </a:lnTo>
                  <a:lnTo>
                    <a:pt x="3000883" y="112267"/>
                  </a:lnTo>
                  <a:lnTo>
                    <a:pt x="3040741" y="38862"/>
                  </a:lnTo>
                  <a:close/>
                </a:path>
                <a:path w="3061970" h="2145665">
                  <a:moveTo>
                    <a:pt x="2972943" y="38862"/>
                  </a:moveTo>
                  <a:lnTo>
                    <a:pt x="2957285" y="49792"/>
                  </a:lnTo>
                  <a:lnTo>
                    <a:pt x="2979059" y="80995"/>
                  </a:lnTo>
                  <a:lnTo>
                    <a:pt x="2994660" y="70103"/>
                  </a:lnTo>
                  <a:lnTo>
                    <a:pt x="2972943" y="38862"/>
                  </a:lnTo>
                  <a:close/>
                </a:path>
                <a:path w="3061970" h="2145665">
                  <a:moveTo>
                    <a:pt x="3061843" y="0"/>
                  </a:moveTo>
                  <a:lnTo>
                    <a:pt x="2935478" y="18541"/>
                  </a:lnTo>
                  <a:lnTo>
                    <a:pt x="2957285" y="49792"/>
                  </a:lnTo>
                  <a:lnTo>
                    <a:pt x="2972943" y="38862"/>
                  </a:lnTo>
                  <a:lnTo>
                    <a:pt x="3040741" y="38862"/>
                  </a:lnTo>
                  <a:lnTo>
                    <a:pt x="3061843" y="0"/>
                  </a:lnTo>
                  <a:close/>
                </a:path>
              </a:pathLst>
            </a:custGeom>
            <a:solidFill>
              <a:srgbClr val="00AF50"/>
            </a:solidFill>
          </p:spPr>
          <p:txBody>
            <a:bodyPr wrap="square" lIns="0" tIns="0" rIns="0" bIns="0" rtlCol="0"/>
            <a:lstStyle/>
            <a:p/>
          </p:txBody>
        </p:sp>
      </p:grpSp>
      <p:sp>
        <p:nvSpPr>
          <p:cNvPr id="26" name="object 26"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10</a:t>
            </a:fl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663315" cy="787400"/>
            <a:chOff x="358140" y="202692"/>
            <a:chExt cx="366331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3662934" cy="787145"/>
            </a:xfrm>
            <a:prstGeom prst="rect">
              <a:avLst/>
            </a:prstGeom>
          </p:spPr>
        </p:pic>
      </p:grpSp>
      <p:sp>
        <p:nvSpPr>
          <p:cNvPr id="18" name="object 18" descr=""/>
          <p:cNvSpPr txBox="1"/>
          <p:nvPr/>
        </p:nvSpPr>
        <p:spPr>
          <a:xfrm>
            <a:off x="1570989" y="1989995"/>
            <a:ext cx="4077970" cy="2037080"/>
          </a:xfrm>
          <a:prstGeom prst="rect">
            <a:avLst/>
          </a:prstGeom>
        </p:spPr>
        <p:txBody>
          <a:bodyPr wrap="square" lIns="0" tIns="12065" rIns="0" bIns="0" rtlCol="0" vert="horz">
            <a:spAutoFit/>
          </a:bodyPr>
          <a:lstStyle/>
          <a:p>
            <a:pPr marL="354965" marR="5080" indent="-342900">
              <a:lnSpc>
                <a:spcPct val="130000"/>
              </a:lnSpc>
              <a:spcBef>
                <a:spcPts val="95"/>
              </a:spcBef>
            </a:pPr>
            <a:r>
              <a:rPr dirty="0" sz="2400" spc="-35">
                <a:latin typeface="微软雅黑"/>
                <a:cs typeface="微软雅黑"/>
              </a:rPr>
              <a:t>① 保留程序断点及处理机有关</a:t>
            </a:r>
            <a:r>
              <a:rPr dirty="0" sz="2400" spc="-35">
                <a:latin typeface="微软雅黑"/>
                <a:cs typeface="微软雅黑"/>
              </a:rPr>
              <a:t>信息</a:t>
            </a:r>
            <a:endParaRPr sz="2400">
              <a:latin typeface="微软雅黑"/>
              <a:cs typeface="微软雅黑"/>
            </a:endParaRPr>
          </a:p>
          <a:p>
            <a:pPr marL="354965" marR="5080" indent="-342900">
              <a:lnSpc>
                <a:spcPct val="130000"/>
              </a:lnSpc>
              <a:spcBef>
                <a:spcPts val="865"/>
              </a:spcBef>
            </a:pPr>
            <a:r>
              <a:rPr dirty="0" sz="2400" spc="-35">
                <a:latin typeface="微软雅黑"/>
                <a:cs typeface="微软雅黑"/>
              </a:rPr>
              <a:t>② 自动转入相应的中断处理程</a:t>
            </a:r>
            <a:r>
              <a:rPr dirty="0" sz="2400" spc="-25">
                <a:latin typeface="微软雅黑"/>
                <a:cs typeface="微软雅黑"/>
              </a:rPr>
              <a:t>序执行</a:t>
            </a:r>
            <a:endParaRPr sz="2400">
              <a:latin typeface="微软雅黑"/>
              <a:cs typeface="微软雅黑"/>
            </a:endParaRPr>
          </a:p>
        </p:txBody>
      </p:sp>
      <p:grpSp>
        <p:nvGrpSpPr>
          <p:cNvPr id="19" name="object 19" descr=""/>
          <p:cNvGrpSpPr/>
          <p:nvPr/>
        </p:nvGrpSpPr>
        <p:grpSpPr>
          <a:xfrm>
            <a:off x="7701533" y="1922526"/>
            <a:ext cx="2092325" cy="2787650"/>
            <a:chOff x="7701533" y="1922526"/>
            <a:chExt cx="2092325" cy="2787650"/>
          </a:xfrm>
        </p:grpSpPr>
        <p:sp>
          <p:nvSpPr>
            <p:cNvPr id="20" name="object 20" descr=""/>
            <p:cNvSpPr/>
            <p:nvPr/>
          </p:nvSpPr>
          <p:spPr>
            <a:xfrm>
              <a:off x="7974838" y="2821177"/>
              <a:ext cx="1807210" cy="1889125"/>
            </a:xfrm>
            <a:custGeom>
              <a:avLst/>
              <a:gdLst/>
              <a:ahLst/>
              <a:cxnLst/>
              <a:rect l="l" t="t" r="r" b="b"/>
              <a:pathLst>
                <a:path w="1807209" h="1889125">
                  <a:moveTo>
                    <a:pt x="1805432" y="1888744"/>
                  </a:moveTo>
                  <a:lnTo>
                    <a:pt x="1785772" y="1858391"/>
                  </a:lnTo>
                  <a:lnTo>
                    <a:pt x="1760855" y="1819910"/>
                  </a:lnTo>
                  <a:lnTo>
                    <a:pt x="1752739" y="1830095"/>
                  </a:lnTo>
                  <a:lnTo>
                    <a:pt x="88392" y="499364"/>
                  </a:lnTo>
                  <a:lnTo>
                    <a:pt x="72136" y="519684"/>
                  </a:lnTo>
                  <a:lnTo>
                    <a:pt x="1736648" y="1850313"/>
                  </a:lnTo>
                  <a:lnTo>
                    <a:pt x="1728597" y="1860423"/>
                  </a:lnTo>
                  <a:lnTo>
                    <a:pt x="1805432" y="1888744"/>
                  </a:lnTo>
                  <a:close/>
                </a:path>
                <a:path w="1807209" h="1889125">
                  <a:moveTo>
                    <a:pt x="1806956" y="1597660"/>
                  </a:moveTo>
                  <a:lnTo>
                    <a:pt x="1787702" y="1564513"/>
                  </a:lnTo>
                  <a:lnTo>
                    <a:pt x="1765808" y="1526794"/>
                  </a:lnTo>
                  <a:lnTo>
                    <a:pt x="1757235" y="1536509"/>
                  </a:lnTo>
                  <a:lnTo>
                    <a:pt x="17145" y="0"/>
                  </a:lnTo>
                  <a:lnTo>
                    <a:pt x="0" y="19304"/>
                  </a:lnTo>
                  <a:lnTo>
                    <a:pt x="1740090" y="1555940"/>
                  </a:lnTo>
                  <a:lnTo>
                    <a:pt x="1731518" y="1565656"/>
                  </a:lnTo>
                  <a:lnTo>
                    <a:pt x="1806956" y="1597660"/>
                  </a:lnTo>
                  <a:close/>
                </a:path>
              </a:pathLst>
            </a:custGeom>
            <a:solidFill>
              <a:srgbClr val="000000"/>
            </a:solidFill>
          </p:spPr>
          <p:txBody>
            <a:bodyPr wrap="square" lIns="0" tIns="0" rIns="0" bIns="0" rtlCol="0"/>
            <a:lstStyle/>
            <a:p/>
          </p:txBody>
        </p:sp>
        <p:sp>
          <p:nvSpPr>
            <p:cNvPr id="21" name="object 21" descr=""/>
            <p:cNvSpPr/>
            <p:nvPr/>
          </p:nvSpPr>
          <p:spPr>
            <a:xfrm>
              <a:off x="7701534" y="1922525"/>
              <a:ext cx="2092325" cy="1304925"/>
            </a:xfrm>
            <a:custGeom>
              <a:avLst/>
              <a:gdLst/>
              <a:ahLst/>
              <a:cxnLst/>
              <a:rect l="l" t="t" r="r" b="b"/>
              <a:pathLst>
                <a:path w="2092325" h="1304925">
                  <a:moveTo>
                    <a:pt x="2082927" y="377444"/>
                  </a:moveTo>
                  <a:lnTo>
                    <a:pt x="2071497" y="354076"/>
                  </a:lnTo>
                  <a:lnTo>
                    <a:pt x="227177" y="1258697"/>
                  </a:lnTo>
                  <a:lnTo>
                    <a:pt x="221488" y="1247013"/>
                  </a:lnTo>
                  <a:lnTo>
                    <a:pt x="163068" y="1304544"/>
                  </a:lnTo>
                  <a:lnTo>
                    <a:pt x="244221" y="1293622"/>
                  </a:lnTo>
                  <a:lnTo>
                    <a:pt x="241300" y="1287653"/>
                  </a:lnTo>
                  <a:lnTo>
                    <a:pt x="238531" y="1281976"/>
                  </a:lnTo>
                  <a:lnTo>
                    <a:pt x="2082927" y="377444"/>
                  </a:lnTo>
                  <a:close/>
                </a:path>
                <a:path w="2092325" h="1304925">
                  <a:moveTo>
                    <a:pt x="2092325" y="24384"/>
                  </a:moveTo>
                  <a:lnTo>
                    <a:pt x="2083435" y="0"/>
                  </a:lnTo>
                  <a:lnTo>
                    <a:pt x="68580" y="736841"/>
                  </a:lnTo>
                  <a:lnTo>
                    <a:pt x="64135" y="724662"/>
                  </a:lnTo>
                  <a:lnTo>
                    <a:pt x="0" y="775716"/>
                  </a:lnTo>
                  <a:lnTo>
                    <a:pt x="81915" y="773303"/>
                  </a:lnTo>
                  <a:lnTo>
                    <a:pt x="79121" y="765683"/>
                  </a:lnTo>
                  <a:lnTo>
                    <a:pt x="77495" y="761225"/>
                  </a:lnTo>
                  <a:lnTo>
                    <a:pt x="2092325" y="24384"/>
                  </a:lnTo>
                  <a:close/>
                </a:path>
              </a:pathLst>
            </a:custGeom>
            <a:solidFill>
              <a:srgbClr val="660033"/>
            </a:solidFill>
          </p:spPr>
          <p:txBody>
            <a:bodyPr wrap="square" lIns="0" tIns="0" rIns="0" bIns="0" rtlCol="0"/>
            <a:lstStyle/>
            <a:p/>
          </p:txBody>
        </p:sp>
      </p:grpSp>
      <p:graphicFrame>
        <p:nvGraphicFramePr>
          <p:cNvPr id="22" name="object 22" descr=""/>
          <p:cNvGraphicFramePr>
            <a:graphicFrameLocks noGrp="1"/>
          </p:cNvGraphicFramePr>
          <p:nvPr/>
        </p:nvGraphicFramePr>
        <p:xfrm>
          <a:off x="9653016" y="1536191"/>
          <a:ext cx="1746885" cy="2094229"/>
        </p:xfrm>
        <a:graphic>
          <a:graphicData uri="http://schemas.openxmlformats.org/drawingml/2006/table">
            <a:tbl>
              <a:tblPr firstRow="1" bandRow="1">
                <a:tableStyleId>{2D5ABB26-0587-4C30-8999-92F81FD0307C}</a:tableStyleId>
              </a:tblPr>
              <a:tblGrid>
                <a:gridCol w="1737360"/>
              </a:tblGrid>
              <a:tr h="299085">
                <a:tc>
                  <a:txBody>
                    <a:bodyPr/>
                    <a:lstStyle/>
                    <a:p>
                      <a:pPr>
                        <a:lnSpc>
                          <a:spcPct val="100000"/>
                        </a:lnSpc>
                      </a:pPr>
                      <a:endParaRPr sz="18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CCFFFF"/>
                    </a:solidFill>
                  </a:tcPr>
                </a:tc>
              </a:tr>
              <a:tr h="314960">
                <a:tc>
                  <a:txBody>
                    <a:bodyPr/>
                    <a:lstStyle/>
                    <a:p>
                      <a:pPr marL="92075">
                        <a:lnSpc>
                          <a:spcPct val="100000"/>
                        </a:lnSpc>
                        <a:spcBef>
                          <a:spcPts val="300"/>
                        </a:spcBef>
                      </a:pPr>
                      <a:r>
                        <a:rPr dirty="0" sz="1400" b="1">
                          <a:latin typeface="微软雅黑"/>
                          <a:cs typeface="微软雅黑"/>
                        </a:rPr>
                        <a:t>中断处理程序的</a:t>
                      </a:r>
                      <a:r>
                        <a:rPr dirty="0" sz="1400" spc="-25" b="1">
                          <a:latin typeface="微软雅黑"/>
                          <a:cs typeface="微软雅黑"/>
                        </a:rPr>
                        <a:t>PC</a:t>
                      </a:r>
                      <a:endParaRPr sz="1400">
                        <a:latin typeface="微软雅黑"/>
                        <a:cs typeface="微软雅黑"/>
                      </a:endParaRPr>
                    </a:p>
                  </a:txBody>
                  <a:tcPr marL="0" marR="0" marB="0" marT="3810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r>
              <a:tr h="342900">
                <a:tc>
                  <a:txBody>
                    <a:bodyPr/>
                    <a:lstStyle/>
                    <a:p>
                      <a:pPr marL="92075">
                        <a:lnSpc>
                          <a:spcPct val="100000"/>
                        </a:lnSpc>
                        <a:spcBef>
                          <a:spcPts val="505"/>
                        </a:spcBef>
                      </a:pPr>
                      <a:r>
                        <a:rPr dirty="0" sz="1400" b="1">
                          <a:latin typeface="微软雅黑"/>
                          <a:cs typeface="微软雅黑"/>
                        </a:rPr>
                        <a:t>中断处理程序的</a:t>
                      </a:r>
                      <a:r>
                        <a:rPr dirty="0" sz="1400" spc="-25" b="1">
                          <a:latin typeface="微软雅黑"/>
                          <a:cs typeface="微软雅黑"/>
                        </a:rPr>
                        <a:t>PS</a:t>
                      </a:r>
                      <a:endParaRPr sz="1400">
                        <a:latin typeface="微软雅黑"/>
                        <a:cs typeface="微软雅黑"/>
                      </a:endParaRPr>
                    </a:p>
                  </a:txBody>
                  <a:tcPr marL="0" marR="0" marB="0" marT="64135">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r>
              <a:tr h="1137285">
                <a:tc>
                  <a:txBody>
                    <a:bodyPr/>
                    <a:lstStyle/>
                    <a:p>
                      <a:pPr>
                        <a:lnSpc>
                          <a:spcPct val="100000"/>
                        </a:lnSpc>
                      </a:pPr>
                      <a:endParaRPr sz="2000">
                        <a:latin typeface="Times New Roman"/>
                        <a:cs typeface="Times New Roman"/>
                      </a:endParaRPr>
                    </a:p>
                  </a:txBody>
                  <a:tcPr marL="0" marR="0" marB="0" marT="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CCFFFF"/>
                    </a:solidFill>
                  </a:tcPr>
                </a:tc>
              </a:tr>
            </a:tbl>
          </a:graphicData>
        </a:graphic>
      </p:graphicFrame>
      <p:sp>
        <p:nvSpPr>
          <p:cNvPr id="23" name="object 23" descr=""/>
          <p:cNvSpPr txBox="1"/>
          <p:nvPr/>
        </p:nvSpPr>
        <p:spPr>
          <a:xfrm>
            <a:off x="10345673" y="3662248"/>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30" b="1">
                <a:latin typeface="微软雅黑"/>
                <a:cs typeface="微软雅黑"/>
              </a:rPr>
              <a:t>主</a:t>
            </a:r>
            <a:r>
              <a:rPr dirty="0" sz="1600" spc="-50" b="1">
                <a:latin typeface="微软雅黑"/>
                <a:cs typeface="微软雅黑"/>
              </a:rPr>
              <a:t>存</a:t>
            </a:r>
            <a:endParaRPr sz="1600">
              <a:latin typeface="微软雅黑"/>
              <a:cs typeface="微软雅黑"/>
            </a:endParaRPr>
          </a:p>
        </p:txBody>
      </p:sp>
      <p:grpSp>
        <p:nvGrpSpPr>
          <p:cNvPr id="24" name="object 24" descr=""/>
          <p:cNvGrpSpPr/>
          <p:nvPr/>
        </p:nvGrpSpPr>
        <p:grpSpPr>
          <a:xfrm>
            <a:off x="7202423" y="2692907"/>
            <a:ext cx="937260" cy="775970"/>
            <a:chOff x="7202423" y="2692907"/>
            <a:chExt cx="937260" cy="775970"/>
          </a:xfrm>
        </p:grpSpPr>
        <p:sp>
          <p:nvSpPr>
            <p:cNvPr id="25" name="object 25" descr=""/>
            <p:cNvSpPr/>
            <p:nvPr/>
          </p:nvSpPr>
          <p:spPr>
            <a:xfrm>
              <a:off x="7206995" y="2697479"/>
              <a:ext cx="928369" cy="236220"/>
            </a:xfrm>
            <a:custGeom>
              <a:avLst/>
              <a:gdLst/>
              <a:ahLst/>
              <a:cxnLst/>
              <a:rect l="l" t="t" r="r" b="b"/>
              <a:pathLst>
                <a:path w="928370" h="236219">
                  <a:moveTo>
                    <a:pt x="928116" y="0"/>
                  </a:moveTo>
                  <a:lnTo>
                    <a:pt x="0" y="0"/>
                  </a:lnTo>
                  <a:lnTo>
                    <a:pt x="0" y="236220"/>
                  </a:lnTo>
                  <a:lnTo>
                    <a:pt x="928116" y="236220"/>
                  </a:lnTo>
                  <a:lnTo>
                    <a:pt x="928116" y="0"/>
                  </a:lnTo>
                  <a:close/>
                </a:path>
              </a:pathLst>
            </a:custGeom>
            <a:solidFill>
              <a:srgbClr val="CCFFFF"/>
            </a:solidFill>
          </p:spPr>
          <p:txBody>
            <a:bodyPr wrap="square" lIns="0" tIns="0" rIns="0" bIns="0" rtlCol="0"/>
            <a:lstStyle/>
            <a:p/>
          </p:txBody>
        </p:sp>
        <p:sp>
          <p:nvSpPr>
            <p:cNvPr id="26" name="object 26" descr=""/>
            <p:cNvSpPr/>
            <p:nvPr/>
          </p:nvSpPr>
          <p:spPr>
            <a:xfrm>
              <a:off x="7206995" y="2697479"/>
              <a:ext cx="928369" cy="236220"/>
            </a:xfrm>
            <a:custGeom>
              <a:avLst/>
              <a:gdLst/>
              <a:ahLst/>
              <a:cxnLst/>
              <a:rect l="l" t="t" r="r" b="b"/>
              <a:pathLst>
                <a:path w="928370" h="236219">
                  <a:moveTo>
                    <a:pt x="0" y="236220"/>
                  </a:moveTo>
                  <a:lnTo>
                    <a:pt x="928116" y="236220"/>
                  </a:lnTo>
                  <a:lnTo>
                    <a:pt x="928116" y="0"/>
                  </a:lnTo>
                  <a:lnTo>
                    <a:pt x="0" y="0"/>
                  </a:lnTo>
                  <a:lnTo>
                    <a:pt x="0" y="236220"/>
                  </a:lnTo>
                  <a:close/>
                </a:path>
              </a:pathLst>
            </a:custGeom>
            <a:ln w="9144">
              <a:solidFill>
                <a:srgbClr val="000000"/>
              </a:solidFill>
            </a:ln>
          </p:spPr>
          <p:txBody>
            <a:bodyPr wrap="square" lIns="0" tIns="0" rIns="0" bIns="0" rtlCol="0"/>
            <a:lstStyle/>
            <a:p/>
          </p:txBody>
        </p:sp>
        <p:sp>
          <p:nvSpPr>
            <p:cNvPr id="27" name="object 27" descr=""/>
            <p:cNvSpPr/>
            <p:nvPr/>
          </p:nvSpPr>
          <p:spPr>
            <a:xfrm>
              <a:off x="7206995" y="3227831"/>
              <a:ext cx="928369" cy="236220"/>
            </a:xfrm>
            <a:custGeom>
              <a:avLst/>
              <a:gdLst/>
              <a:ahLst/>
              <a:cxnLst/>
              <a:rect l="l" t="t" r="r" b="b"/>
              <a:pathLst>
                <a:path w="928370" h="236220">
                  <a:moveTo>
                    <a:pt x="928116" y="0"/>
                  </a:moveTo>
                  <a:lnTo>
                    <a:pt x="0" y="0"/>
                  </a:lnTo>
                  <a:lnTo>
                    <a:pt x="0" y="236220"/>
                  </a:lnTo>
                  <a:lnTo>
                    <a:pt x="928116" y="236220"/>
                  </a:lnTo>
                  <a:lnTo>
                    <a:pt x="928116" y="0"/>
                  </a:lnTo>
                  <a:close/>
                </a:path>
              </a:pathLst>
            </a:custGeom>
            <a:solidFill>
              <a:srgbClr val="CCFFFF"/>
            </a:solidFill>
          </p:spPr>
          <p:txBody>
            <a:bodyPr wrap="square" lIns="0" tIns="0" rIns="0" bIns="0" rtlCol="0"/>
            <a:lstStyle/>
            <a:p/>
          </p:txBody>
        </p:sp>
        <p:sp>
          <p:nvSpPr>
            <p:cNvPr id="28" name="object 28" descr=""/>
            <p:cNvSpPr/>
            <p:nvPr/>
          </p:nvSpPr>
          <p:spPr>
            <a:xfrm>
              <a:off x="7206995" y="3227831"/>
              <a:ext cx="928369" cy="236220"/>
            </a:xfrm>
            <a:custGeom>
              <a:avLst/>
              <a:gdLst/>
              <a:ahLst/>
              <a:cxnLst/>
              <a:rect l="l" t="t" r="r" b="b"/>
              <a:pathLst>
                <a:path w="928370" h="236220">
                  <a:moveTo>
                    <a:pt x="0" y="236220"/>
                  </a:moveTo>
                  <a:lnTo>
                    <a:pt x="928116" y="236220"/>
                  </a:lnTo>
                  <a:lnTo>
                    <a:pt x="928116" y="0"/>
                  </a:lnTo>
                  <a:lnTo>
                    <a:pt x="0" y="0"/>
                  </a:lnTo>
                  <a:lnTo>
                    <a:pt x="0" y="236220"/>
                  </a:lnTo>
                  <a:close/>
                </a:path>
              </a:pathLst>
            </a:custGeom>
            <a:ln w="9144">
              <a:solidFill>
                <a:srgbClr val="000000"/>
              </a:solidFill>
            </a:ln>
          </p:spPr>
          <p:txBody>
            <a:bodyPr wrap="square" lIns="0" tIns="0" rIns="0" bIns="0" rtlCol="0"/>
            <a:lstStyle/>
            <a:p/>
          </p:txBody>
        </p:sp>
      </p:grpSp>
      <p:sp>
        <p:nvSpPr>
          <p:cNvPr id="29" name="object 29" descr=""/>
          <p:cNvSpPr txBox="1"/>
          <p:nvPr/>
        </p:nvSpPr>
        <p:spPr>
          <a:xfrm>
            <a:off x="7460360" y="2417826"/>
            <a:ext cx="263525" cy="239395"/>
          </a:xfrm>
          <a:prstGeom prst="rect">
            <a:avLst/>
          </a:prstGeom>
        </p:spPr>
        <p:txBody>
          <a:bodyPr wrap="square" lIns="0" tIns="13335" rIns="0" bIns="0" rtlCol="0" vert="horz">
            <a:spAutoFit/>
          </a:bodyPr>
          <a:lstStyle/>
          <a:p>
            <a:pPr marL="12700">
              <a:lnSpc>
                <a:spcPct val="100000"/>
              </a:lnSpc>
              <a:spcBef>
                <a:spcPts val="105"/>
              </a:spcBef>
            </a:pPr>
            <a:r>
              <a:rPr dirty="0" sz="1400" spc="-25" b="1">
                <a:latin typeface="微软雅黑"/>
                <a:cs typeface="微软雅黑"/>
              </a:rPr>
              <a:t>PC</a:t>
            </a:r>
            <a:endParaRPr sz="1400">
              <a:latin typeface="微软雅黑"/>
              <a:cs typeface="微软雅黑"/>
            </a:endParaRPr>
          </a:p>
        </p:txBody>
      </p:sp>
      <p:sp>
        <p:nvSpPr>
          <p:cNvPr id="30" name="object 30" descr=""/>
          <p:cNvSpPr txBox="1"/>
          <p:nvPr/>
        </p:nvSpPr>
        <p:spPr>
          <a:xfrm>
            <a:off x="7460360" y="2960573"/>
            <a:ext cx="250190" cy="240029"/>
          </a:xfrm>
          <a:prstGeom prst="rect">
            <a:avLst/>
          </a:prstGeom>
        </p:spPr>
        <p:txBody>
          <a:bodyPr wrap="square" lIns="0" tIns="13335" rIns="0" bIns="0" rtlCol="0" vert="horz">
            <a:spAutoFit/>
          </a:bodyPr>
          <a:lstStyle/>
          <a:p>
            <a:pPr marL="12700">
              <a:lnSpc>
                <a:spcPct val="100000"/>
              </a:lnSpc>
              <a:spcBef>
                <a:spcPts val="105"/>
              </a:spcBef>
            </a:pPr>
            <a:r>
              <a:rPr dirty="0" sz="1400" spc="-25" b="1">
                <a:latin typeface="微软雅黑"/>
                <a:cs typeface="微软雅黑"/>
              </a:rPr>
              <a:t>PS</a:t>
            </a:r>
            <a:endParaRPr sz="1400">
              <a:latin typeface="微软雅黑"/>
              <a:cs typeface="微软雅黑"/>
            </a:endParaRPr>
          </a:p>
        </p:txBody>
      </p:sp>
      <p:graphicFrame>
        <p:nvGraphicFramePr>
          <p:cNvPr id="31" name="object 31" descr=""/>
          <p:cNvGraphicFramePr>
            <a:graphicFrameLocks noGrp="1"/>
          </p:cNvGraphicFramePr>
          <p:nvPr/>
        </p:nvGraphicFramePr>
        <p:xfrm>
          <a:off x="9768840" y="4102608"/>
          <a:ext cx="894715" cy="1116965"/>
        </p:xfrm>
        <a:graphic>
          <a:graphicData uri="http://schemas.openxmlformats.org/drawingml/2006/table">
            <a:tbl>
              <a:tblPr firstRow="1" bandRow="1">
                <a:tableStyleId>{2D5ABB26-0587-4C30-8999-92F81FD0307C}</a:tableStyleId>
              </a:tblPr>
              <a:tblGrid>
                <a:gridCol w="885190"/>
              </a:tblGrid>
              <a:tr h="236854">
                <a:tc>
                  <a:txBody>
                    <a:bodyPr/>
                    <a:lstStyle/>
                    <a:p>
                      <a:pPr>
                        <a:lnSpc>
                          <a:spcPct val="100000"/>
                        </a:lnSpc>
                      </a:pPr>
                      <a:endParaRPr sz="14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CCFFFF"/>
                    </a:solidFill>
                  </a:tcPr>
                </a:tc>
              </a:tr>
              <a:tr h="235585">
                <a:tc>
                  <a:txBody>
                    <a:bodyPr/>
                    <a:lstStyle/>
                    <a:p>
                      <a:pPr marL="302895">
                        <a:lnSpc>
                          <a:spcPts val="1630"/>
                        </a:lnSpc>
                        <a:spcBef>
                          <a:spcPts val="130"/>
                        </a:spcBef>
                      </a:pPr>
                      <a:r>
                        <a:rPr dirty="0" sz="1400" spc="-25" b="1">
                          <a:latin typeface="微软雅黑"/>
                          <a:cs typeface="微软雅黑"/>
                        </a:rPr>
                        <a:t>PC</a:t>
                      </a:r>
                      <a:endParaRPr sz="1400">
                        <a:latin typeface="微软雅黑"/>
                        <a:cs typeface="微软雅黑"/>
                      </a:endParaRPr>
                    </a:p>
                  </a:txBody>
                  <a:tcPr marL="0" marR="0" marB="0" marT="1651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r>
              <a:tr h="269240">
                <a:tc>
                  <a:txBody>
                    <a:bodyPr/>
                    <a:lstStyle/>
                    <a:p>
                      <a:pPr marL="302895">
                        <a:lnSpc>
                          <a:spcPts val="1630"/>
                        </a:lnSpc>
                      </a:pPr>
                      <a:r>
                        <a:rPr dirty="0" sz="1400" spc="-25" b="1">
                          <a:latin typeface="微软雅黑"/>
                          <a:cs typeface="微软雅黑"/>
                        </a:rPr>
                        <a:t>PS</a:t>
                      </a:r>
                      <a:endParaRPr sz="1400">
                        <a:latin typeface="微软雅黑"/>
                        <a:cs typeface="微软雅黑"/>
                      </a:endParaRPr>
                    </a:p>
                  </a:txBody>
                  <a:tcPr marL="0" marR="0" marB="0" marT="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solidFill>
                      <a:srgbClr val="CCFFFF"/>
                    </a:solidFill>
                  </a:tcPr>
                </a:tc>
              </a:tr>
              <a:tr h="375285">
                <a:tc>
                  <a:txBody>
                    <a:bodyPr/>
                    <a:lstStyle/>
                    <a:p>
                      <a:pPr>
                        <a:lnSpc>
                          <a:spcPct val="100000"/>
                        </a:lnSpc>
                      </a:pPr>
                      <a:endParaRPr sz="2000">
                        <a:latin typeface="Times New Roman"/>
                        <a:cs typeface="Times New Roman"/>
                      </a:endParaRPr>
                    </a:p>
                  </a:txBody>
                  <a:tcPr marL="0" marR="0" marB="0" marT="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CCFFFF"/>
                    </a:solidFill>
                  </a:tcPr>
                </a:tc>
              </a:tr>
            </a:tbl>
          </a:graphicData>
        </a:graphic>
      </p:graphicFrame>
      <p:sp>
        <p:nvSpPr>
          <p:cNvPr id="32" name="object 32" descr=""/>
          <p:cNvSpPr txBox="1"/>
          <p:nvPr/>
        </p:nvSpPr>
        <p:spPr>
          <a:xfrm>
            <a:off x="10020045" y="5309361"/>
            <a:ext cx="431165" cy="269240"/>
          </a:xfrm>
          <a:prstGeom prst="rect">
            <a:avLst/>
          </a:prstGeom>
        </p:spPr>
        <p:txBody>
          <a:bodyPr wrap="square" lIns="0" tIns="12065" rIns="0" bIns="0" rtlCol="0" vert="horz">
            <a:spAutoFit/>
          </a:bodyPr>
          <a:lstStyle/>
          <a:p>
            <a:pPr marL="12700">
              <a:lnSpc>
                <a:spcPct val="100000"/>
              </a:lnSpc>
              <a:spcBef>
                <a:spcPts val="95"/>
              </a:spcBef>
            </a:pPr>
            <a:r>
              <a:rPr dirty="0" sz="1600" spc="-25" b="1">
                <a:latin typeface="微软雅黑"/>
                <a:cs typeface="微软雅黑"/>
              </a:rPr>
              <a:t>堆</a:t>
            </a:r>
            <a:r>
              <a:rPr dirty="0" sz="1600" spc="-50" b="1">
                <a:latin typeface="微软雅黑"/>
                <a:cs typeface="微软雅黑"/>
              </a:rPr>
              <a:t>栈</a:t>
            </a:r>
            <a:endParaRPr sz="1600">
              <a:latin typeface="微软雅黑"/>
              <a:cs typeface="微软雅黑"/>
            </a:endParaRPr>
          </a:p>
        </p:txBody>
      </p:sp>
      <p:sp>
        <p:nvSpPr>
          <p:cNvPr id="33" name="object 33" descr=""/>
          <p:cNvSpPr/>
          <p:nvPr/>
        </p:nvSpPr>
        <p:spPr>
          <a:xfrm>
            <a:off x="8835390" y="4810252"/>
            <a:ext cx="931544" cy="52069"/>
          </a:xfrm>
          <a:custGeom>
            <a:avLst/>
            <a:gdLst/>
            <a:ahLst/>
            <a:cxnLst/>
            <a:rect l="l" t="t" r="r" b="b"/>
            <a:pathLst>
              <a:path w="931545" h="52070">
                <a:moveTo>
                  <a:pt x="853376" y="38820"/>
                </a:moveTo>
                <a:lnTo>
                  <a:pt x="853312" y="51816"/>
                </a:lnTo>
                <a:lnTo>
                  <a:pt x="892623" y="38862"/>
                </a:lnTo>
                <a:lnTo>
                  <a:pt x="866393" y="38862"/>
                </a:lnTo>
                <a:lnTo>
                  <a:pt x="853376" y="38820"/>
                </a:lnTo>
                <a:close/>
              </a:path>
              <a:path w="931545" h="52070">
                <a:moveTo>
                  <a:pt x="853503" y="12912"/>
                </a:moveTo>
                <a:lnTo>
                  <a:pt x="853376" y="38820"/>
                </a:lnTo>
                <a:lnTo>
                  <a:pt x="866393" y="38862"/>
                </a:lnTo>
                <a:lnTo>
                  <a:pt x="866393" y="12954"/>
                </a:lnTo>
                <a:lnTo>
                  <a:pt x="853503" y="12912"/>
                </a:lnTo>
                <a:close/>
              </a:path>
              <a:path w="931545" h="52070">
                <a:moveTo>
                  <a:pt x="853566" y="0"/>
                </a:moveTo>
                <a:lnTo>
                  <a:pt x="853503" y="12912"/>
                </a:lnTo>
                <a:lnTo>
                  <a:pt x="866393" y="12954"/>
                </a:lnTo>
                <a:lnTo>
                  <a:pt x="866393" y="38862"/>
                </a:lnTo>
                <a:lnTo>
                  <a:pt x="892623" y="38862"/>
                </a:lnTo>
                <a:lnTo>
                  <a:pt x="931163" y="26162"/>
                </a:lnTo>
                <a:lnTo>
                  <a:pt x="853566" y="0"/>
                </a:lnTo>
                <a:close/>
              </a:path>
              <a:path w="931545" h="52070">
                <a:moveTo>
                  <a:pt x="0" y="10160"/>
                </a:moveTo>
                <a:lnTo>
                  <a:pt x="0" y="36068"/>
                </a:lnTo>
                <a:lnTo>
                  <a:pt x="853376" y="38820"/>
                </a:lnTo>
                <a:lnTo>
                  <a:pt x="853503" y="12912"/>
                </a:lnTo>
                <a:lnTo>
                  <a:pt x="0" y="10160"/>
                </a:lnTo>
                <a:close/>
              </a:path>
            </a:pathLst>
          </a:custGeom>
          <a:solidFill>
            <a:srgbClr val="000000"/>
          </a:solidFill>
        </p:spPr>
        <p:txBody>
          <a:bodyPr wrap="square" lIns="0" tIns="0" rIns="0" bIns="0" rtlCol="0"/>
          <a:lstStyle/>
          <a:p/>
        </p:txBody>
      </p:sp>
      <p:sp>
        <p:nvSpPr>
          <p:cNvPr id="34" name="object 34" descr=""/>
          <p:cNvSpPr txBox="1"/>
          <p:nvPr/>
        </p:nvSpPr>
        <p:spPr>
          <a:xfrm>
            <a:off x="9015221" y="4881829"/>
            <a:ext cx="633730" cy="513080"/>
          </a:xfrm>
          <a:prstGeom prst="rect">
            <a:avLst/>
          </a:prstGeom>
        </p:spPr>
        <p:txBody>
          <a:bodyPr wrap="square" lIns="0" tIns="12065" rIns="0" bIns="0" rtlCol="0" vert="horz">
            <a:spAutoFit/>
          </a:bodyPr>
          <a:lstStyle/>
          <a:p>
            <a:pPr marL="12700">
              <a:lnSpc>
                <a:spcPct val="100000"/>
              </a:lnSpc>
              <a:spcBef>
                <a:spcPts val="95"/>
              </a:spcBef>
            </a:pPr>
            <a:r>
              <a:rPr dirty="0" sz="1600" spc="-30" b="1">
                <a:latin typeface="微软雅黑"/>
                <a:cs typeface="微软雅黑"/>
              </a:rPr>
              <a:t>堆</a:t>
            </a:r>
            <a:r>
              <a:rPr dirty="0" sz="1600" spc="-30" b="1">
                <a:latin typeface="微软雅黑"/>
                <a:cs typeface="微软雅黑"/>
              </a:rPr>
              <a:t>栈</a:t>
            </a:r>
            <a:r>
              <a:rPr dirty="0" sz="1600" spc="-50" b="1">
                <a:latin typeface="微软雅黑"/>
                <a:cs typeface="微软雅黑"/>
              </a:rPr>
              <a:t>栈</a:t>
            </a:r>
            <a:endParaRPr sz="1600">
              <a:latin typeface="微软雅黑"/>
              <a:cs typeface="微软雅黑"/>
            </a:endParaRPr>
          </a:p>
          <a:p>
            <a:pPr marL="12700">
              <a:lnSpc>
                <a:spcPct val="100000"/>
              </a:lnSpc>
              <a:spcBef>
                <a:spcPts val="5"/>
              </a:spcBef>
            </a:pPr>
            <a:r>
              <a:rPr dirty="0" sz="1600" spc="-25" b="1">
                <a:latin typeface="微软雅黑"/>
                <a:cs typeface="微软雅黑"/>
              </a:rPr>
              <a:t>顶</a:t>
            </a:r>
            <a:r>
              <a:rPr dirty="0" sz="1600" spc="-25" b="1">
                <a:latin typeface="微软雅黑"/>
                <a:cs typeface="微软雅黑"/>
              </a:rPr>
              <a:t>指</a:t>
            </a:r>
            <a:r>
              <a:rPr dirty="0" sz="1600" spc="-50" b="1">
                <a:latin typeface="微软雅黑"/>
                <a:cs typeface="微软雅黑"/>
              </a:rPr>
              <a:t>针</a:t>
            </a:r>
            <a:endParaRPr sz="1600">
              <a:latin typeface="微软雅黑"/>
              <a:cs typeface="微软雅黑"/>
            </a:endParaRPr>
          </a:p>
        </p:txBody>
      </p:sp>
      <p:sp>
        <p:nvSpPr>
          <p:cNvPr id="35" name="object 35" descr=""/>
          <p:cNvSpPr txBox="1"/>
          <p:nvPr/>
        </p:nvSpPr>
        <p:spPr>
          <a:xfrm>
            <a:off x="8637269" y="2449449"/>
            <a:ext cx="274955" cy="239395"/>
          </a:xfrm>
          <a:prstGeom prst="rect">
            <a:avLst/>
          </a:prstGeom>
        </p:spPr>
        <p:txBody>
          <a:bodyPr wrap="square" lIns="0" tIns="13335" rIns="0" bIns="0" rtlCol="0" vert="horz">
            <a:spAutoFit/>
          </a:bodyPr>
          <a:lstStyle/>
          <a:p>
            <a:pPr marL="12700">
              <a:lnSpc>
                <a:spcPct val="100000"/>
              </a:lnSpc>
              <a:spcBef>
                <a:spcPts val="105"/>
              </a:spcBef>
            </a:pPr>
            <a:r>
              <a:rPr dirty="0" sz="1400" spc="-25" b="1">
                <a:latin typeface="微软雅黑"/>
                <a:cs typeface="微软雅黑"/>
              </a:rPr>
              <a:t>(4)</a:t>
            </a:r>
            <a:endParaRPr sz="1400">
              <a:latin typeface="微软雅黑"/>
              <a:cs typeface="微软雅黑"/>
            </a:endParaRPr>
          </a:p>
        </p:txBody>
      </p:sp>
      <p:sp>
        <p:nvSpPr>
          <p:cNvPr id="36" name="object 36" descr=""/>
          <p:cNvSpPr txBox="1"/>
          <p:nvPr/>
        </p:nvSpPr>
        <p:spPr>
          <a:xfrm>
            <a:off x="8429370" y="3781805"/>
            <a:ext cx="274955" cy="239395"/>
          </a:xfrm>
          <a:prstGeom prst="rect">
            <a:avLst/>
          </a:prstGeom>
        </p:spPr>
        <p:txBody>
          <a:bodyPr wrap="square" lIns="0" tIns="12700" rIns="0" bIns="0" rtlCol="0" vert="horz">
            <a:spAutoFit/>
          </a:bodyPr>
          <a:lstStyle/>
          <a:p>
            <a:pPr marL="12700">
              <a:lnSpc>
                <a:spcPct val="100000"/>
              </a:lnSpc>
              <a:spcBef>
                <a:spcPts val="100"/>
              </a:spcBef>
            </a:pPr>
            <a:r>
              <a:rPr dirty="0" sz="1400" spc="-25" b="1">
                <a:latin typeface="微软雅黑"/>
                <a:cs typeface="微软雅黑"/>
              </a:rPr>
              <a:t>(1)</a:t>
            </a:r>
            <a:endParaRPr sz="1400">
              <a:latin typeface="微软雅黑"/>
              <a:cs typeface="微软雅黑"/>
            </a:endParaRPr>
          </a:p>
        </p:txBody>
      </p:sp>
      <p:sp>
        <p:nvSpPr>
          <p:cNvPr id="37" name="object 37" descr=""/>
          <p:cNvSpPr txBox="1"/>
          <p:nvPr/>
        </p:nvSpPr>
        <p:spPr>
          <a:xfrm>
            <a:off x="8948419" y="3319652"/>
            <a:ext cx="274955" cy="239395"/>
          </a:xfrm>
          <a:prstGeom prst="rect">
            <a:avLst/>
          </a:prstGeom>
        </p:spPr>
        <p:txBody>
          <a:bodyPr wrap="square" lIns="0" tIns="13335" rIns="0" bIns="0" rtlCol="0" vert="horz">
            <a:spAutoFit/>
          </a:bodyPr>
          <a:lstStyle/>
          <a:p>
            <a:pPr marL="12700">
              <a:lnSpc>
                <a:spcPct val="100000"/>
              </a:lnSpc>
              <a:spcBef>
                <a:spcPts val="105"/>
              </a:spcBef>
            </a:pPr>
            <a:r>
              <a:rPr dirty="0" sz="1400" spc="-25" b="1">
                <a:latin typeface="微软雅黑"/>
                <a:cs typeface="微软雅黑"/>
              </a:rPr>
              <a:t>(2)</a:t>
            </a:r>
            <a:endParaRPr sz="1400">
              <a:latin typeface="微软雅黑"/>
              <a:cs typeface="微软雅黑"/>
            </a:endParaRPr>
          </a:p>
        </p:txBody>
      </p:sp>
      <p:sp>
        <p:nvSpPr>
          <p:cNvPr id="38" name="object 38" descr=""/>
          <p:cNvSpPr txBox="1"/>
          <p:nvPr/>
        </p:nvSpPr>
        <p:spPr>
          <a:xfrm>
            <a:off x="8688069" y="1892300"/>
            <a:ext cx="274955" cy="239395"/>
          </a:xfrm>
          <a:prstGeom prst="rect">
            <a:avLst/>
          </a:prstGeom>
        </p:spPr>
        <p:txBody>
          <a:bodyPr wrap="square" lIns="0" tIns="13335" rIns="0" bIns="0" rtlCol="0" vert="horz">
            <a:spAutoFit/>
          </a:bodyPr>
          <a:lstStyle/>
          <a:p>
            <a:pPr marL="12700">
              <a:lnSpc>
                <a:spcPct val="100000"/>
              </a:lnSpc>
              <a:spcBef>
                <a:spcPts val="105"/>
              </a:spcBef>
            </a:pPr>
            <a:r>
              <a:rPr dirty="0" sz="1400" spc="-25" b="1">
                <a:latin typeface="微软雅黑"/>
                <a:cs typeface="微软雅黑"/>
              </a:rPr>
              <a:t>(3)</a:t>
            </a:r>
            <a:endParaRPr sz="1400">
              <a:latin typeface="微软雅黑"/>
              <a:cs typeface="微软雅黑"/>
            </a:endParaRPr>
          </a:p>
        </p:txBody>
      </p:sp>
      <p:grpSp>
        <p:nvGrpSpPr>
          <p:cNvPr id="39" name="object 39" descr=""/>
          <p:cNvGrpSpPr/>
          <p:nvPr/>
        </p:nvGrpSpPr>
        <p:grpSpPr>
          <a:xfrm>
            <a:off x="1019092" y="1377696"/>
            <a:ext cx="2331720" cy="677545"/>
            <a:chOff x="1019092" y="1377696"/>
            <a:chExt cx="2331720" cy="677545"/>
          </a:xfrm>
        </p:grpSpPr>
        <p:pic>
          <p:nvPicPr>
            <p:cNvPr id="40" name="object 40" descr=""/>
            <p:cNvPicPr/>
            <p:nvPr/>
          </p:nvPicPr>
          <p:blipFill>
            <a:blip r:embed="rId5" cstate="print"/>
            <a:stretch>
              <a:fillRect/>
            </a:stretch>
          </p:blipFill>
          <p:spPr>
            <a:xfrm>
              <a:off x="1019092" y="1514088"/>
              <a:ext cx="615829" cy="322796"/>
            </a:xfrm>
            <a:prstGeom prst="rect">
              <a:avLst/>
            </a:prstGeom>
          </p:spPr>
        </p:pic>
        <p:pic>
          <p:nvPicPr>
            <p:cNvPr id="41" name="object 41" descr=""/>
            <p:cNvPicPr/>
            <p:nvPr/>
          </p:nvPicPr>
          <p:blipFill>
            <a:blip r:embed="rId6" cstate="print"/>
            <a:stretch>
              <a:fillRect/>
            </a:stretch>
          </p:blipFill>
          <p:spPr>
            <a:xfrm>
              <a:off x="1423416" y="1377696"/>
              <a:ext cx="1317498" cy="677417"/>
            </a:xfrm>
            <a:prstGeom prst="rect">
              <a:avLst/>
            </a:prstGeom>
          </p:spPr>
        </p:pic>
        <p:pic>
          <p:nvPicPr>
            <p:cNvPr id="42" name="object 42" descr=""/>
            <p:cNvPicPr/>
            <p:nvPr/>
          </p:nvPicPr>
          <p:blipFill>
            <a:blip r:embed="rId7" cstate="print"/>
            <a:stretch>
              <a:fillRect/>
            </a:stretch>
          </p:blipFill>
          <p:spPr>
            <a:xfrm>
              <a:off x="2337816" y="1377696"/>
              <a:ext cx="1012697" cy="677417"/>
            </a:xfrm>
            <a:prstGeom prst="rect">
              <a:avLst/>
            </a:prstGeom>
          </p:spPr>
        </p:pic>
      </p:grpSp>
      <p:sp>
        <p:nvSpPr>
          <p:cNvPr id="43" name="object 43" descr=""/>
          <p:cNvSpPr txBox="1"/>
          <p:nvPr/>
        </p:nvSpPr>
        <p:spPr>
          <a:xfrm>
            <a:off x="991920" y="1452448"/>
            <a:ext cx="2159635" cy="391795"/>
          </a:xfrm>
          <a:prstGeom prst="rect">
            <a:avLst/>
          </a:prstGeom>
        </p:spPr>
        <p:txBody>
          <a:bodyPr wrap="square" lIns="0" tIns="12700" rIns="0" bIns="0" rtlCol="0" vert="horz">
            <a:spAutoFit/>
          </a:bodyPr>
          <a:lstStyle/>
          <a:p>
            <a:pPr marL="12700">
              <a:lnSpc>
                <a:spcPct val="100000"/>
              </a:lnSpc>
              <a:spcBef>
                <a:spcPts val="100"/>
              </a:spcBef>
            </a:pPr>
            <a:r>
              <a:rPr dirty="0" sz="2400" spc="-20" b="1">
                <a:solidFill>
                  <a:srgbClr val="990033"/>
                </a:solidFill>
                <a:latin typeface="微软雅黑"/>
                <a:cs typeface="微软雅黑"/>
              </a:rPr>
              <a:t>中断进入的过程</a:t>
            </a:r>
            <a:endParaRPr sz="2400">
              <a:latin typeface="微软雅黑"/>
              <a:cs typeface="微软雅黑"/>
            </a:endParaRPr>
          </a:p>
        </p:txBody>
      </p:sp>
      <p:pic>
        <p:nvPicPr>
          <p:cNvPr id="44" name="object 44" descr=""/>
          <p:cNvPicPr/>
          <p:nvPr/>
        </p:nvPicPr>
        <p:blipFill>
          <a:blip r:embed="rId8" cstate="print"/>
          <a:stretch>
            <a:fillRect/>
          </a:stretch>
        </p:blipFill>
        <p:spPr>
          <a:xfrm>
            <a:off x="1016446" y="4581900"/>
            <a:ext cx="2134482" cy="322796"/>
          </a:xfrm>
          <a:prstGeom prst="rect">
            <a:avLst/>
          </a:prstGeom>
        </p:spPr>
      </p:pic>
      <p:sp>
        <p:nvSpPr>
          <p:cNvPr id="45" name="object 45" descr=""/>
          <p:cNvSpPr txBox="1"/>
          <p:nvPr/>
        </p:nvSpPr>
        <p:spPr>
          <a:xfrm>
            <a:off x="989177" y="4522723"/>
            <a:ext cx="6501130" cy="1018540"/>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990033"/>
                </a:solidFill>
                <a:latin typeface="微软雅黑"/>
                <a:cs typeface="微软雅黑"/>
              </a:rPr>
              <a:t>中断进入的实质</a:t>
            </a:r>
            <a:endParaRPr sz="2400">
              <a:latin typeface="微软雅黑"/>
              <a:cs typeface="微软雅黑"/>
            </a:endParaRPr>
          </a:p>
          <a:p>
            <a:pPr marL="633730">
              <a:lnSpc>
                <a:spcPct val="100000"/>
              </a:lnSpc>
              <a:spcBef>
                <a:spcPts val="2060"/>
              </a:spcBef>
            </a:pPr>
            <a:r>
              <a:rPr dirty="0" sz="2400">
                <a:latin typeface="微软雅黑"/>
                <a:cs typeface="微软雅黑"/>
              </a:rPr>
              <a:t>交换指令地址及处理机的状态信息</a:t>
            </a:r>
            <a:r>
              <a:rPr dirty="0" sz="2400" spc="-10">
                <a:latin typeface="微软雅黑"/>
                <a:cs typeface="微软雅黑"/>
              </a:rPr>
              <a:t>（PSW）</a:t>
            </a:r>
            <a:endParaRPr sz="2400">
              <a:latin typeface="微软雅黑"/>
              <a:cs typeface="微软雅黑"/>
            </a:endParaRPr>
          </a:p>
        </p:txBody>
      </p:sp>
      <p:sp>
        <p:nvSpPr>
          <p:cNvPr id="47" name="object 47"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10</a:t>
            </a:fld>
          </a:p>
        </p:txBody>
      </p:sp>
      <p:sp>
        <p:nvSpPr>
          <p:cNvPr id="46" name="object 46"/>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40"/>
              <a:t>中</a:t>
            </a:r>
            <a:r>
              <a:rPr dirty="0" spc="-40"/>
              <a:t>断</a:t>
            </a:r>
            <a:r>
              <a:rPr dirty="0" spc="-40"/>
              <a:t>进</a:t>
            </a:r>
            <a:r>
              <a:rPr dirty="0" spc="-40"/>
              <a:t>入</a:t>
            </a:r>
            <a:r>
              <a:rPr dirty="0" spc="-40"/>
              <a:t>干</a:t>
            </a:r>
            <a:r>
              <a:rPr dirty="0" spc="-40"/>
              <a:t>了</a:t>
            </a:r>
            <a:r>
              <a:rPr dirty="0" spc="-40"/>
              <a:t>什</a:t>
            </a:r>
            <a:r>
              <a:rPr dirty="0" spc="-40"/>
              <a:t>么</a:t>
            </a:r>
            <a:r>
              <a:rPr dirty="0" spc="-5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3072130" cy="787400"/>
            <a:chOff x="358140" y="219456"/>
            <a:chExt cx="3072130" cy="787400"/>
          </a:xfrm>
        </p:grpSpPr>
        <p:pic>
          <p:nvPicPr>
            <p:cNvPr id="3" name="object 3" descr=""/>
            <p:cNvPicPr/>
            <p:nvPr/>
          </p:nvPicPr>
          <p:blipFill>
            <a:blip r:embed="rId2" cstate="print"/>
            <a:stretch>
              <a:fillRect/>
            </a:stretch>
          </p:blipFill>
          <p:spPr>
            <a:xfrm>
              <a:off x="358140" y="219456"/>
              <a:ext cx="2242566" cy="787146"/>
            </a:xfrm>
            <a:prstGeom prst="rect">
              <a:avLst/>
            </a:prstGeom>
          </p:spPr>
        </p:pic>
        <p:pic>
          <p:nvPicPr>
            <p:cNvPr id="4" name="object 4" descr=""/>
            <p:cNvPicPr/>
            <p:nvPr/>
          </p:nvPicPr>
          <p:blipFill>
            <a:blip r:embed="rId3" cstate="print"/>
            <a:stretch>
              <a:fillRect/>
            </a:stretch>
          </p:blipFill>
          <p:spPr>
            <a:xfrm>
              <a:off x="2133600" y="219456"/>
              <a:ext cx="1296162" cy="787146"/>
            </a:xfrm>
            <a:prstGeom prst="rect">
              <a:avLst/>
            </a:prstGeom>
          </p:spPr>
        </p:pic>
      </p:grpSp>
      <p:sp>
        <p:nvSpPr>
          <p:cNvPr id="5" name="object 5"/>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35"/>
              <a:t>程</a:t>
            </a:r>
            <a:r>
              <a:rPr dirty="0" spc="-35"/>
              <a:t>序</a:t>
            </a:r>
            <a:r>
              <a:rPr dirty="0" spc="-35"/>
              <a:t>状</a:t>
            </a:r>
            <a:r>
              <a:rPr dirty="0" spc="-35"/>
              <a:t>态</a:t>
            </a:r>
            <a:r>
              <a:rPr dirty="0" spc="-35"/>
              <a:t>字</a:t>
            </a:r>
            <a:r>
              <a:rPr dirty="0" spc="-25"/>
              <a:t>PSW</a:t>
            </a:r>
          </a:p>
        </p:txBody>
      </p:sp>
      <p:sp>
        <p:nvSpPr>
          <p:cNvPr id="6" name="object 6" descr=""/>
          <p:cNvSpPr txBox="1"/>
          <p:nvPr/>
        </p:nvSpPr>
        <p:spPr>
          <a:xfrm>
            <a:off x="918159" y="1154048"/>
            <a:ext cx="10288270" cy="4872990"/>
          </a:xfrm>
          <a:prstGeom prst="rect">
            <a:avLst/>
          </a:prstGeom>
        </p:spPr>
        <p:txBody>
          <a:bodyPr wrap="square" lIns="0" tIns="12700" rIns="0" bIns="0" rtlCol="0" vert="horz">
            <a:spAutoFit/>
          </a:bodyPr>
          <a:lstStyle/>
          <a:p>
            <a:pPr marL="355600" marR="9525" indent="-343535">
              <a:lnSpc>
                <a:spcPct val="150000"/>
              </a:lnSpc>
              <a:spcBef>
                <a:spcPts val="100"/>
              </a:spcBef>
              <a:buClr>
                <a:srgbClr val="44536A"/>
              </a:buClr>
              <a:buSzPct val="89583"/>
              <a:buFont typeface="Wingdings"/>
              <a:buChar char=""/>
              <a:tabLst>
                <a:tab pos="356235" algn="l"/>
              </a:tabLst>
            </a:pPr>
            <a:r>
              <a:rPr dirty="0" sz="2400">
                <a:latin typeface="微软雅黑"/>
                <a:cs typeface="微软雅黑"/>
              </a:rPr>
              <a:t>反映程序执行时机器所处的现行状态的代码，包括：</a:t>
            </a:r>
            <a:r>
              <a:rPr dirty="0" sz="2400" spc="-10" b="1">
                <a:solidFill>
                  <a:srgbClr val="5B9BD4"/>
                </a:solidFill>
                <a:latin typeface="微软雅黑"/>
                <a:cs typeface="微软雅黑"/>
              </a:rPr>
              <a:t>指令地址、指令执行</a:t>
            </a:r>
            <a:r>
              <a:rPr dirty="0" sz="2400" b="1">
                <a:solidFill>
                  <a:srgbClr val="5B9BD4"/>
                </a:solidFill>
                <a:latin typeface="微软雅黑"/>
                <a:cs typeface="微软雅黑"/>
              </a:rPr>
              <a:t>情况、处理机状态、应屏蔽的中断</a:t>
            </a:r>
            <a:r>
              <a:rPr dirty="0" sz="2400" spc="-25">
                <a:latin typeface="微软雅黑"/>
                <a:cs typeface="微软雅黑"/>
              </a:rPr>
              <a:t>等。</a:t>
            </a:r>
            <a:endParaRPr sz="2400">
              <a:latin typeface="微软雅黑"/>
              <a:cs typeface="微软雅黑"/>
            </a:endParaRPr>
          </a:p>
          <a:p>
            <a:pPr marL="355600" marR="10795" indent="-343535">
              <a:lnSpc>
                <a:spcPct val="150000"/>
              </a:lnSpc>
              <a:spcBef>
                <a:spcPts val="1200"/>
              </a:spcBef>
              <a:buClr>
                <a:srgbClr val="44536A"/>
              </a:buClr>
              <a:buSzPct val="89583"/>
              <a:buFont typeface="Wingdings"/>
              <a:buChar char=""/>
              <a:tabLst>
                <a:tab pos="356235" algn="l"/>
              </a:tabLst>
            </a:pPr>
            <a:r>
              <a:rPr dirty="0" sz="2400">
                <a:latin typeface="微软雅黑"/>
                <a:cs typeface="微软雅黑"/>
              </a:rPr>
              <a:t>PSW</a:t>
            </a:r>
            <a:r>
              <a:rPr dirty="0" sz="2400" spc="-5">
                <a:latin typeface="微软雅黑"/>
                <a:cs typeface="微软雅黑"/>
              </a:rPr>
              <a:t>的主要作用是实现程序状态的保护和恢复，每个程序都有一个与其执</a:t>
            </a:r>
            <a:r>
              <a:rPr dirty="0" sz="2400">
                <a:latin typeface="微软雅黑"/>
                <a:cs typeface="微软雅黑"/>
              </a:rPr>
              <a:t>行相关的</a:t>
            </a:r>
            <a:r>
              <a:rPr dirty="0" sz="2400" spc="-10">
                <a:latin typeface="微软雅黑"/>
                <a:cs typeface="微软雅黑"/>
              </a:rPr>
              <a:t>PSW，</a:t>
            </a:r>
            <a:r>
              <a:rPr dirty="0" sz="2400">
                <a:latin typeface="微软雅黑"/>
                <a:cs typeface="微软雅黑"/>
              </a:rPr>
              <a:t>每个处理机都有一个</a:t>
            </a:r>
            <a:r>
              <a:rPr dirty="0" sz="2400" spc="-10">
                <a:latin typeface="微软雅黑"/>
                <a:cs typeface="微软雅黑"/>
              </a:rPr>
              <a:t>PSW</a:t>
            </a:r>
            <a:r>
              <a:rPr dirty="0" sz="2400" spc="-15">
                <a:latin typeface="微软雅黑"/>
                <a:cs typeface="微软雅黑"/>
              </a:rPr>
              <a:t>寄存器。</a:t>
            </a:r>
            <a:endParaRPr sz="2400">
              <a:latin typeface="微软雅黑"/>
              <a:cs typeface="微软雅黑"/>
            </a:endParaRPr>
          </a:p>
          <a:p>
            <a:pPr marL="355600" marR="5080" indent="-343535">
              <a:lnSpc>
                <a:spcPct val="150000"/>
              </a:lnSpc>
              <a:spcBef>
                <a:spcPts val="1205"/>
              </a:spcBef>
              <a:buClr>
                <a:srgbClr val="44536A"/>
              </a:buClr>
              <a:buSzPct val="89583"/>
              <a:buFont typeface="Wingdings"/>
              <a:buChar char=""/>
              <a:tabLst>
                <a:tab pos="356235" algn="l"/>
              </a:tabLst>
            </a:pPr>
            <a:r>
              <a:rPr dirty="0" sz="2400" spc="-5">
                <a:latin typeface="微软雅黑"/>
                <a:cs typeface="微软雅黑"/>
              </a:rPr>
              <a:t>由于寄存器组织方式不同，大多数计算机的处理器中可能找不到一个称为</a:t>
            </a:r>
            <a:r>
              <a:rPr dirty="0" sz="2400" spc="-50">
                <a:latin typeface="微软雅黑"/>
                <a:cs typeface="微软雅黑"/>
              </a:rPr>
              <a:t> </a:t>
            </a:r>
            <a:r>
              <a:rPr dirty="0" sz="2400" spc="-10">
                <a:latin typeface="微软雅黑"/>
                <a:cs typeface="微软雅黑"/>
              </a:rPr>
              <a:t>PSW</a:t>
            </a:r>
            <a:r>
              <a:rPr dirty="0" sz="2400" spc="-5">
                <a:latin typeface="微软雅黑"/>
                <a:cs typeface="微软雅黑"/>
              </a:rPr>
              <a:t>的寄存器，但总是有一组控制与状态寄存器实际上起到这一作用。</a:t>
            </a:r>
            <a:endParaRPr sz="2400">
              <a:latin typeface="微软雅黑"/>
              <a:cs typeface="微软雅黑"/>
            </a:endParaRPr>
          </a:p>
          <a:p>
            <a:pPr marL="355600" marR="8255" indent="-343535">
              <a:lnSpc>
                <a:spcPct val="150000"/>
              </a:lnSpc>
              <a:spcBef>
                <a:spcPts val="1200"/>
              </a:spcBef>
              <a:buClr>
                <a:srgbClr val="44536A"/>
              </a:buClr>
              <a:buSzPct val="89583"/>
              <a:buFont typeface="Wingdings"/>
              <a:buChar char=""/>
              <a:tabLst>
                <a:tab pos="356235" algn="l"/>
              </a:tabLst>
            </a:pPr>
            <a:r>
              <a:rPr dirty="0" sz="2400" b="1">
                <a:latin typeface="微软雅黑"/>
                <a:cs typeface="微软雅黑"/>
              </a:rPr>
              <a:t>例如</a:t>
            </a:r>
            <a:r>
              <a:rPr dirty="0" sz="2400">
                <a:latin typeface="微软雅黑"/>
                <a:cs typeface="微软雅黑"/>
              </a:rPr>
              <a:t>：在Intel Pentium 中，程序状态字由标志寄存器EFLAGS</a:t>
            </a:r>
            <a:r>
              <a:rPr dirty="0" sz="2400" spc="-10">
                <a:latin typeface="微软雅黑"/>
                <a:cs typeface="微软雅黑"/>
              </a:rPr>
              <a:t>和指令指针</a:t>
            </a:r>
            <a:r>
              <a:rPr dirty="0" sz="2400">
                <a:latin typeface="微软雅黑"/>
                <a:cs typeface="微软雅黑"/>
              </a:rPr>
              <a:t>寄存器</a:t>
            </a:r>
            <a:r>
              <a:rPr dirty="0" sz="2400" spc="-10">
                <a:latin typeface="微软雅黑"/>
                <a:cs typeface="微软雅黑"/>
              </a:rPr>
              <a:t>EIP</a:t>
            </a:r>
            <a:r>
              <a:rPr dirty="0" sz="2400">
                <a:latin typeface="微软雅黑"/>
                <a:cs typeface="微软雅黑"/>
              </a:rPr>
              <a:t>组成，均为32</a:t>
            </a:r>
            <a:r>
              <a:rPr dirty="0" sz="2400" spc="-10">
                <a:latin typeface="微软雅黑"/>
                <a:cs typeface="微软雅黑"/>
              </a:rPr>
              <a:t> 位。</a:t>
            </a:r>
            <a:endParaRPr sz="2400">
              <a:latin typeface="微软雅黑"/>
              <a:cs typeface="微软雅黑"/>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8994140" cy="787400"/>
            <a:chOff x="358140" y="219456"/>
            <a:chExt cx="8994140" cy="787400"/>
          </a:xfrm>
        </p:grpSpPr>
        <p:pic>
          <p:nvPicPr>
            <p:cNvPr id="3" name="object 3" descr=""/>
            <p:cNvPicPr/>
            <p:nvPr/>
          </p:nvPicPr>
          <p:blipFill>
            <a:blip r:embed="rId2" cstate="print"/>
            <a:stretch>
              <a:fillRect/>
            </a:stretch>
          </p:blipFill>
          <p:spPr>
            <a:xfrm>
              <a:off x="358140" y="219456"/>
              <a:ext cx="8638794" cy="787146"/>
            </a:xfrm>
            <a:prstGeom prst="rect">
              <a:avLst/>
            </a:prstGeom>
          </p:spPr>
        </p:pic>
        <p:pic>
          <p:nvPicPr>
            <p:cNvPr id="4" name="object 4" descr=""/>
            <p:cNvPicPr/>
            <p:nvPr/>
          </p:nvPicPr>
          <p:blipFill>
            <a:blip r:embed="rId3" cstate="print"/>
            <a:stretch>
              <a:fillRect/>
            </a:stretch>
          </p:blipFill>
          <p:spPr>
            <a:xfrm>
              <a:off x="8529828" y="219456"/>
              <a:ext cx="822198" cy="787146"/>
            </a:xfrm>
            <a:prstGeom prst="rect">
              <a:avLst/>
            </a:prstGeom>
          </p:spPr>
        </p:pic>
      </p:grpSp>
      <p:sp>
        <p:nvSpPr>
          <p:cNvPr id="5" name="object 5" descr=""/>
          <p:cNvSpPr txBox="1"/>
          <p:nvPr/>
        </p:nvSpPr>
        <p:spPr>
          <a:xfrm>
            <a:off x="918159" y="1156588"/>
            <a:ext cx="10334625" cy="4782185"/>
          </a:xfrm>
          <a:prstGeom prst="rect">
            <a:avLst/>
          </a:prstGeom>
        </p:spPr>
        <p:txBody>
          <a:bodyPr wrap="square" lIns="0" tIns="195580" rIns="0" bIns="0" rtlCol="0" vert="horz">
            <a:spAutoFit/>
          </a:bodyPr>
          <a:lstStyle/>
          <a:p>
            <a:pPr marL="12700">
              <a:lnSpc>
                <a:spcPct val="100000"/>
              </a:lnSpc>
              <a:spcBef>
                <a:spcPts val="1540"/>
              </a:spcBef>
            </a:pPr>
            <a:r>
              <a:rPr dirty="0" sz="2400" spc="-10" b="1">
                <a:solidFill>
                  <a:srgbClr val="990033"/>
                </a:solidFill>
                <a:latin typeface="微软雅黑"/>
                <a:cs typeface="微软雅黑"/>
              </a:rPr>
              <a:t>保护现场和恢复现场</a:t>
            </a:r>
            <a:endParaRPr sz="2400">
              <a:latin typeface="微软雅黑"/>
              <a:cs typeface="微软雅黑"/>
            </a:endParaRPr>
          </a:p>
          <a:p>
            <a:pPr marL="469900">
              <a:lnSpc>
                <a:spcPct val="100000"/>
              </a:lnSpc>
              <a:spcBef>
                <a:spcPts val="1445"/>
              </a:spcBef>
            </a:pPr>
            <a:r>
              <a:rPr dirty="0" sz="2400" spc="-10" b="1">
                <a:solidFill>
                  <a:srgbClr val="1F517B"/>
                </a:solidFill>
                <a:latin typeface="微软雅黑"/>
                <a:cs typeface="微软雅黑"/>
              </a:rPr>
              <a:t>① 现场：</a:t>
            </a:r>
            <a:r>
              <a:rPr dirty="0" sz="2400" spc="-5">
                <a:latin typeface="微软雅黑"/>
                <a:cs typeface="微软雅黑"/>
              </a:rPr>
              <a:t>在中断的那一时刻能确保程序继续运行的有关信息。</a:t>
            </a:r>
            <a:endParaRPr sz="2400">
              <a:latin typeface="微软雅黑"/>
              <a:cs typeface="微软雅黑"/>
            </a:endParaRPr>
          </a:p>
          <a:p>
            <a:pPr marL="1270000" indent="-343535">
              <a:lnSpc>
                <a:spcPct val="100000"/>
              </a:lnSpc>
              <a:spcBef>
                <a:spcPts val="1375"/>
              </a:spcBef>
              <a:buFont typeface="Wingdings"/>
              <a:buChar char=""/>
              <a:tabLst>
                <a:tab pos="1270635" algn="l"/>
              </a:tabLst>
            </a:pPr>
            <a:r>
              <a:rPr dirty="0" sz="2200" spc="-30">
                <a:solidFill>
                  <a:srgbClr val="006FC0"/>
                </a:solidFill>
                <a:latin typeface="微软雅黑"/>
                <a:cs typeface="微软雅黑"/>
              </a:rPr>
              <a:t>后</a:t>
            </a:r>
            <a:r>
              <a:rPr dirty="0" sz="2200" spc="-30">
                <a:solidFill>
                  <a:srgbClr val="006FC0"/>
                </a:solidFill>
                <a:latin typeface="微软雅黑"/>
                <a:cs typeface="微软雅黑"/>
              </a:rPr>
              <a:t>继</a:t>
            </a:r>
            <a:r>
              <a:rPr dirty="0" sz="2200" spc="-30">
                <a:solidFill>
                  <a:srgbClr val="006FC0"/>
                </a:solidFill>
                <a:latin typeface="微软雅黑"/>
                <a:cs typeface="微软雅黑"/>
              </a:rPr>
              <a:t>指</a:t>
            </a:r>
            <a:r>
              <a:rPr dirty="0" sz="2200" spc="-30">
                <a:solidFill>
                  <a:srgbClr val="006FC0"/>
                </a:solidFill>
                <a:latin typeface="微软雅黑"/>
                <a:cs typeface="微软雅黑"/>
              </a:rPr>
              <a:t>令</a:t>
            </a:r>
            <a:r>
              <a:rPr dirty="0" sz="2200" spc="-30">
                <a:solidFill>
                  <a:srgbClr val="006FC0"/>
                </a:solidFill>
                <a:latin typeface="微软雅黑"/>
                <a:cs typeface="微软雅黑"/>
              </a:rPr>
              <a:t>所</a:t>
            </a:r>
            <a:r>
              <a:rPr dirty="0" sz="2200" spc="-30">
                <a:solidFill>
                  <a:srgbClr val="006FC0"/>
                </a:solidFill>
                <a:latin typeface="微软雅黑"/>
                <a:cs typeface="微软雅黑"/>
              </a:rPr>
              <a:t>在</a:t>
            </a:r>
            <a:r>
              <a:rPr dirty="0" sz="2200" spc="-30">
                <a:solidFill>
                  <a:srgbClr val="006FC0"/>
                </a:solidFill>
                <a:latin typeface="微软雅黑"/>
                <a:cs typeface="微软雅黑"/>
              </a:rPr>
              <a:t>主</a:t>
            </a:r>
            <a:r>
              <a:rPr dirty="0" sz="2200" spc="-30">
                <a:solidFill>
                  <a:srgbClr val="006FC0"/>
                </a:solidFill>
                <a:latin typeface="微软雅黑"/>
                <a:cs typeface="微软雅黑"/>
              </a:rPr>
              <a:t>存</a:t>
            </a:r>
            <a:r>
              <a:rPr dirty="0" sz="2200" spc="-30">
                <a:solidFill>
                  <a:srgbClr val="006FC0"/>
                </a:solidFill>
                <a:latin typeface="微软雅黑"/>
                <a:cs typeface="微软雅黑"/>
              </a:rPr>
              <a:t>的</a:t>
            </a:r>
            <a:r>
              <a:rPr dirty="0" sz="2200" spc="-30">
                <a:solidFill>
                  <a:srgbClr val="006FC0"/>
                </a:solidFill>
                <a:latin typeface="微软雅黑"/>
                <a:cs typeface="微软雅黑"/>
              </a:rPr>
              <a:t>单</a:t>
            </a:r>
            <a:r>
              <a:rPr dirty="0" sz="2200" spc="-30">
                <a:solidFill>
                  <a:srgbClr val="006FC0"/>
                </a:solidFill>
                <a:latin typeface="微软雅黑"/>
                <a:cs typeface="微软雅黑"/>
              </a:rPr>
              <a:t>元</a:t>
            </a:r>
            <a:r>
              <a:rPr dirty="0" sz="2200" spc="-50">
                <a:solidFill>
                  <a:srgbClr val="006FC0"/>
                </a:solidFill>
                <a:latin typeface="微软雅黑"/>
                <a:cs typeface="微软雅黑"/>
              </a:rPr>
              <a:t>号</a:t>
            </a:r>
            <a:endParaRPr sz="2200">
              <a:latin typeface="微软雅黑"/>
              <a:cs typeface="微软雅黑"/>
            </a:endParaRPr>
          </a:p>
          <a:p>
            <a:pPr marL="1270000" indent="-343535">
              <a:lnSpc>
                <a:spcPct val="100000"/>
              </a:lnSpc>
              <a:spcBef>
                <a:spcPts val="1320"/>
              </a:spcBef>
              <a:buFont typeface="Wingdings"/>
              <a:buChar char=""/>
              <a:tabLst>
                <a:tab pos="1270635" algn="l"/>
              </a:tabLst>
            </a:pPr>
            <a:r>
              <a:rPr dirty="0" sz="2200" spc="-35">
                <a:solidFill>
                  <a:srgbClr val="006FC0"/>
                </a:solidFill>
                <a:latin typeface="微软雅黑"/>
                <a:cs typeface="微软雅黑"/>
              </a:rPr>
              <a:t>程</a:t>
            </a:r>
            <a:r>
              <a:rPr dirty="0" sz="2200" spc="-35">
                <a:solidFill>
                  <a:srgbClr val="006FC0"/>
                </a:solidFill>
                <a:latin typeface="微软雅黑"/>
                <a:cs typeface="微软雅黑"/>
              </a:rPr>
              <a:t>序</a:t>
            </a:r>
            <a:r>
              <a:rPr dirty="0" sz="2200" spc="-35">
                <a:solidFill>
                  <a:srgbClr val="006FC0"/>
                </a:solidFill>
                <a:latin typeface="微软雅黑"/>
                <a:cs typeface="微软雅黑"/>
              </a:rPr>
              <a:t>运</a:t>
            </a:r>
            <a:r>
              <a:rPr dirty="0" sz="2200" spc="-35">
                <a:solidFill>
                  <a:srgbClr val="006FC0"/>
                </a:solidFill>
                <a:latin typeface="微软雅黑"/>
                <a:cs typeface="微软雅黑"/>
              </a:rPr>
              <a:t>行</a:t>
            </a:r>
            <a:r>
              <a:rPr dirty="0" sz="2200" spc="-35">
                <a:solidFill>
                  <a:srgbClr val="006FC0"/>
                </a:solidFill>
                <a:latin typeface="微软雅黑"/>
                <a:cs typeface="微软雅黑"/>
              </a:rPr>
              <a:t>所</a:t>
            </a:r>
            <a:r>
              <a:rPr dirty="0" sz="2200" spc="-35">
                <a:solidFill>
                  <a:srgbClr val="006FC0"/>
                </a:solidFill>
                <a:latin typeface="微软雅黑"/>
                <a:cs typeface="微软雅黑"/>
              </a:rPr>
              <a:t>处</a:t>
            </a:r>
            <a:r>
              <a:rPr dirty="0" sz="2200" spc="-35">
                <a:solidFill>
                  <a:srgbClr val="006FC0"/>
                </a:solidFill>
                <a:latin typeface="微软雅黑"/>
                <a:cs typeface="微软雅黑"/>
              </a:rPr>
              <a:t>的</a:t>
            </a:r>
            <a:r>
              <a:rPr dirty="0" sz="2200" spc="-35">
                <a:solidFill>
                  <a:srgbClr val="006FC0"/>
                </a:solidFill>
                <a:latin typeface="微软雅黑"/>
                <a:cs typeface="微软雅黑"/>
              </a:rPr>
              <a:t>状</a:t>
            </a:r>
            <a:r>
              <a:rPr dirty="0" sz="2200" spc="-50">
                <a:solidFill>
                  <a:srgbClr val="006FC0"/>
                </a:solidFill>
                <a:latin typeface="微软雅黑"/>
                <a:cs typeface="微软雅黑"/>
              </a:rPr>
              <a:t>态</a:t>
            </a:r>
            <a:endParaRPr sz="2200">
              <a:latin typeface="微软雅黑"/>
              <a:cs typeface="微软雅黑"/>
            </a:endParaRPr>
          </a:p>
          <a:p>
            <a:pPr marL="1270000" indent="-343535">
              <a:lnSpc>
                <a:spcPct val="100000"/>
              </a:lnSpc>
              <a:spcBef>
                <a:spcPts val="1320"/>
              </a:spcBef>
              <a:buFont typeface="Wingdings"/>
              <a:buChar char=""/>
              <a:tabLst>
                <a:tab pos="1270635" algn="l"/>
              </a:tabLst>
            </a:pPr>
            <a:r>
              <a:rPr dirty="0" sz="2200" spc="-30">
                <a:solidFill>
                  <a:srgbClr val="006FC0"/>
                </a:solidFill>
                <a:latin typeface="微软雅黑"/>
                <a:cs typeface="微软雅黑"/>
              </a:rPr>
              <a:t>指</a:t>
            </a:r>
            <a:r>
              <a:rPr dirty="0" sz="2200" spc="-30">
                <a:solidFill>
                  <a:srgbClr val="006FC0"/>
                </a:solidFill>
                <a:latin typeface="微软雅黑"/>
                <a:cs typeface="微软雅黑"/>
              </a:rPr>
              <a:t>令</a:t>
            </a:r>
            <a:r>
              <a:rPr dirty="0" sz="2200" spc="-30">
                <a:solidFill>
                  <a:srgbClr val="006FC0"/>
                </a:solidFill>
                <a:latin typeface="微软雅黑"/>
                <a:cs typeface="微软雅黑"/>
              </a:rPr>
              <a:t>执</a:t>
            </a:r>
            <a:r>
              <a:rPr dirty="0" sz="2200" spc="-30">
                <a:solidFill>
                  <a:srgbClr val="006FC0"/>
                </a:solidFill>
                <a:latin typeface="微软雅黑"/>
                <a:cs typeface="微软雅黑"/>
              </a:rPr>
              <a:t>行</a:t>
            </a:r>
            <a:r>
              <a:rPr dirty="0" sz="2200" spc="-30">
                <a:solidFill>
                  <a:srgbClr val="006FC0"/>
                </a:solidFill>
                <a:latin typeface="微软雅黑"/>
                <a:cs typeface="微软雅黑"/>
              </a:rPr>
              <a:t>情</a:t>
            </a:r>
            <a:r>
              <a:rPr dirty="0" sz="2200" spc="-50">
                <a:solidFill>
                  <a:srgbClr val="006FC0"/>
                </a:solidFill>
                <a:latin typeface="微软雅黑"/>
                <a:cs typeface="微软雅黑"/>
              </a:rPr>
              <a:t>况</a:t>
            </a:r>
            <a:endParaRPr sz="2200">
              <a:latin typeface="微软雅黑"/>
              <a:cs typeface="微软雅黑"/>
            </a:endParaRPr>
          </a:p>
          <a:p>
            <a:pPr marL="1270000" indent="-343535">
              <a:lnSpc>
                <a:spcPct val="100000"/>
              </a:lnSpc>
              <a:spcBef>
                <a:spcPts val="1320"/>
              </a:spcBef>
              <a:buFont typeface="Wingdings"/>
              <a:buChar char=""/>
              <a:tabLst>
                <a:tab pos="1270635" algn="l"/>
              </a:tabLst>
            </a:pPr>
            <a:r>
              <a:rPr dirty="0" sz="2200" spc="-35">
                <a:solidFill>
                  <a:srgbClr val="006FC0"/>
                </a:solidFill>
                <a:latin typeface="微软雅黑"/>
                <a:cs typeface="微软雅黑"/>
              </a:rPr>
              <a:t>程</a:t>
            </a:r>
            <a:r>
              <a:rPr dirty="0" sz="2200" spc="-35">
                <a:solidFill>
                  <a:srgbClr val="006FC0"/>
                </a:solidFill>
                <a:latin typeface="微软雅黑"/>
                <a:cs typeface="微软雅黑"/>
              </a:rPr>
              <a:t>序</a:t>
            </a:r>
            <a:r>
              <a:rPr dirty="0" sz="2200" spc="-35">
                <a:solidFill>
                  <a:srgbClr val="006FC0"/>
                </a:solidFill>
                <a:latin typeface="微软雅黑"/>
                <a:cs typeface="微软雅黑"/>
              </a:rPr>
              <a:t>执</a:t>
            </a:r>
            <a:r>
              <a:rPr dirty="0" sz="2200" spc="-35">
                <a:solidFill>
                  <a:srgbClr val="006FC0"/>
                </a:solidFill>
                <a:latin typeface="微软雅黑"/>
                <a:cs typeface="微软雅黑"/>
              </a:rPr>
              <a:t>行</a:t>
            </a:r>
            <a:r>
              <a:rPr dirty="0" sz="2200" spc="-35">
                <a:solidFill>
                  <a:srgbClr val="006FC0"/>
                </a:solidFill>
                <a:latin typeface="微软雅黑"/>
                <a:cs typeface="微软雅黑"/>
              </a:rPr>
              <a:t>的</a:t>
            </a:r>
            <a:r>
              <a:rPr dirty="0" sz="2200" spc="-35">
                <a:solidFill>
                  <a:srgbClr val="006FC0"/>
                </a:solidFill>
                <a:latin typeface="微软雅黑"/>
                <a:cs typeface="微软雅黑"/>
              </a:rPr>
              <a:t>中</a:t>
            </a:r>
            <a:r>
              <a:rPr dirty="0" sz="2200" spc="-35">
                <a:solidFill>
                  <a:srgbClr val="006FC0"/>
                </a:solidFill>
                <a:latin typeface="微软雅黑"/>
                <a:cs typeface="微软雅黑"/>
              </a:rPr>
              <a:t>间</a:t>
            </a:r>
            <a:r>
              <a:rPr dirty="0" sz="2200" spc="-35">
                <a:solidFill>
                  <a:srgbClr val="006FC0"/>
                </a:solidFill>
                <a:latin typeface="微软雅黑"/>
                <a:cs typeface="微软雅黑"/>
              </a:rPr>
              <a:t>结</a:t>
            </a:r>
            <a:r>
              <a:rPr dirty="0" sz="2200" spc="-35">
                <a:solidFill>
                  <a:srgbClr val="006FC0"/>
                </a:solidFill>
                <a:latin typeface="微软雅黑"/>
                <a:cs typeface="微软雅黑"/>
              </a:rPr>
              <a:t>果</a:t>
            </a:r>
            <a:r>
              <a:rPr dirty="0" sz="2200" spc="-50">
                <a:solidFill>
                  <a:srgbClr val="006FC0"/>
                </a:solidFill>
                <a:latin typeface="微软雅黑"/>
                <a:cs typeface="微软雅黑"/>
              </a:rPr>
              <a:t>等</a:t>
            </a:r>
            <a:endParaRPr sz="2200">
              <a:latin typeface="微软雅黑"/>
              <a:cs typeface="微软雅黑"/>
            </a:endParaRPr>
          </a:p>
          <a:p>
            <a:pPr marL="469900">
              <a:lnSpc>
                <a:spcPct val="100000"/>
              </a:lnSpc>
              <a:spcBef>
                <a:spcPts val="1390"/>
              </a:spcBef>
            </a:pPr>
            <a:r>
              <a:rPr dirty="0" sz="2400" spc="-5" b="1">
                <a:solidFill>
                  <a:srgbClr val="1F517B"/>
                </a:solidFill>
                <a:latin typeface="微软雅黑"/>
                <a:cs typeface="微软雅黑"/>
              </a:rPr>
              <a:t>② 保护现场：</a:t>
            </a:r>
            <a:r>
              <a:rPr dirty="0" sz="2400" spc="-15">
                <a:latin typeface="微软雅黑"/>
                <a:cs typeface="微软雅黑"/>
              </a:rPr>
              <a:t>当中断发生时，必须立即把现场信息保存在主存中。</a:t>
            </a:r>
            <a:endParaRPr sz="2400">
              <a:latin typeface="微软雅黑"/>
              <a:cs typeface="微软雅黑"/>
            </a:endParaRPr>
          </a:p>
          <a:p>
            <a:pPr marL="469900" marR="5080">
              <a:lnSpc>
                <a:spcPts val="4320"/>
              </a:lnSpc>
              <a:spcBef>
                <a:spcPts val="180"/>
              </a:spcBef>
            </a:pPr>
            <a:r>
              <a:rPr dirty="0" sz="2400" spc="-20" b="1">
                <a:solidFill>
                  <a:srgbClr val="1F517B"/>
                </a:solidFill>
                <a:latin typeface="微软雅黑"/>
                <a:cs typeface="微软雅黑"/>
              </a:rPr>
              <a:t>③ 恢复现场：</a:t>
            </a:r>
            <a:r>
              <a:rPr dirty="0" sz="2400" spc="-5">
                <a:latin typeface="微软雅黑"/>
                <a:cs typeface="微软雅黑"/>
              </a:rPr>
              <a:t>程序重新运行之前，把保留的该程序的现场信息从主存中送</a:t>
            </a:r>
            <a:r>
              <a:rPr dirty="0" sz="2400" spc="-5">
                <a:latin typeface="微软雅黑"/>
                <a:cs typeface="微软雅黑"/>
              </a:rPr>
              <a:t>至相应的指令计数器、通用寄存器或一些特殊的寄存器中。</a:t>
            </a:r>
            <a:endParaRPr sz="2400">
              <a:latin typeface="微软雅黑"/>
              <a:cs typeface="微软雅黑"/>
            </a:endParaRPr>
          </a:p>
        </p:txBody>
      </p:sp>
      <p:sp>
        <p:nvSpPr>
          <p:cNvPr id="6" name="object 6"/>
          <p:cNvSpPr txBox="1">
            <a:spLocks noGrp="1"/>
          </p:cNvSpPr>
          <p:nvPr>
            <p:ph type="title"/>
          </p:nvPr>
        </p:nvSpPr>
        <p:spPr>
          <a:xfrm>
            <a:off x="566724" y="309498"/>
            <a:ext cx="8553450" cy="452120"/>
          </a:xfrm>
          <a:prstGeom prst="rect"/>
        </p:spPr>
        <p:txBody>
          <a:bodyPr wrap="square" lIns="0" tIns="12065" rIns="0" bIns="0" rtlCol="0" vert="horz">
            <a:spAutoFit/>
          </a:bodyPr>
          <a:lstStyle/>
          <a:p>
            <a:pPr marL="12700">
              <a:lnSpc>
                <a:spcPct val="100000"/>
              </a:lnSpc>
              <a:spcBef>
                <a:spcPts val="95"/>
              </a:spcBef>
            </a:pPr>
            <a:r>
              <a:rPr dirty="0" spc="-35"/>
              <a:t>如</a:t>
            </a:r>
            <a:r>
              <a:rPr dirty="0" spc="-35"/>
              <a:t>何</a:t>
            </a:r>
            <a:r>
              <a:rPr dirty="0" spc="-35"/>
              <a:t>保</a:t>
            </a:r>
            <a:r>
              <a:rPr dirty="0" spc="-35"/>
              <a:t>证</a:t>
            </a:r>
            <a:r>
              <a:rPr dirty="0" spc="-35"/>
              <a:t>将</a:t>
            </a:r>
            <a:r>
              <a:rPr dirty="0" spc="-35"/>
              <a:t>来</a:t>
            </a:r>
            <a:r>
              <a:rPr dirty="0" spc="-35"/>
              <a:t>还</a:t>
            </a:r>
            <a:r>
              <a:rPr dirty="0" spc="-35"/>
              <a:t>能</a:t>
            </a:r>
            <a:r>
              <a:rPr dirty="0" spc="-35"/>
              <a:t>回</a:t>
            </a:r>
            <a:r>
              <a:rPr dirty="0" spc="-35"/>
              <a:t>到</a:t>
            </a:r>
            <a:r>
              <a:rPr dirty="0" spc="-35"/>
              <a:t>当</a:t>
            </a:r>
            <a:r>
              <a:rPr dirty="0" spc="-35"/>
              <a:t>前</a:t>
            </a:r>
            <a:r>
              <a:rPr dirty="0" spc="-35"/>
              <a:t>程</a:t>
            </a:r>
            <a:r>
              <a:rPr dirty="0" spc="-35"/>
              <a:t>序</a:t>
            </a:r>
            <a:r>
              <a:rPr dirty="0" spc="-35"/>
              <a:t>被</a:t>
            </a:r>
            <a:r>
              <a:rPr dirty="0" spc="-30"/>
              <a:t>中</a:t>
            </a:r>
            <a:r>
              <a:rPr dirty="0" spc="-35"/>
              <a:t>断</a:t>
            </a:r>
            <a:r>
              <a:rPr dirty="0" spc="-35"/>
              <a:t>的</a:t>
            </a:r>
            <a:r>
              <a:rPr dirty="0" spc="-30"/>
              <a:t>点</a:t>
            </a:r>
            <a:r>
              <a:rPr dirty="0" spc="-35"/>
              <a:t>继</a:t>
            </a:r>
            <a:r>
              <a:rPr dirty="0" spc="-35"/>
              <a:t>续</a:t>
            </a:r>
            <a:r>
              <a:rPr dirty="0" spc="-35"/>
              <a:t>执行？</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663315" cy="787400"/>
            <a:chOff x="358140" y="202692"/>
            <a:chExt cx="366331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3662934" cy="787145"/>
            </a:xfrm>
            <a:prstGeom prst="rect">
              <a:avLst/>
            </a:prstGeom>
          </p:spPr>
        </p:pic>
      </p:grpSp>
      <p:sp>
        <p:nvSpPr>
          <p:cNvPr id="18" name="object 18"/>
          <p:cNvSpPr txBox="1">
            <a:spLocks noGrp="1"/>
          </p:cNvSpPr>
          <p:nvPr>
            <p:ph type="title"/>
          </p:nvPr>
        </p:nvSpPr>
        <p:spPr>
          <a:xfrm>
            <a:off x="566724" y="291160"/>
            <a:ext cx="3221355" cy="452120"/>
          </a:xfrm>
          <a:prstGeom prst="rect"/>
        </p:spPr>
        <p:txBody>
          <a:bodyPr wrap="square" lIns="0" tIns="12065" rIns="0" bIns="0" rtlCol="0" vert="horz">
            <a:spAutoFit/>
          </a:bodyPr>
          <a:lstStyle/>
          <a:p>
            <a:pPr marL="12700">
              <a:lnSpc>
                <a:spcPct val="100000"/>
              </a:lnSpc>
              <a:spcBef>
                <a:spcPts val="95"/>
              </a:spcBef>
            </a:pPr>
            <a:r>
              <a:rPr dirty="0" spc="-40"/>
              <a:t>中</a:t>
            </a:r>
            <a:r>
              <a:rPr dirty="0" spc="-40"/>
              <a:t>断</a:t>
            </a:r>
            <a:r>
              <a:rPr dirty="0" spc="-40"/>
              <a:t>响</a:t>
            </a:r>
            <a:r>
              <a:rPr dirty="0" spc="-40"/>
              <a:t>应</a:t>
            </a:r>
            <a:r>
              <a:rPr dirty="0" spc="-40"/>
              <a:t>的</a:t>
            </a:r>
            <a:r>
              <a:rPr dirty="0" spc="-40"/>
              <a:t>一</a:t>
            </a:r>
            <a:r>
              <a:rPr dirty="0" spc="-40"/>
              <a:t>般</a:t>
            </a:r>
            <a:r>
              <a:rPr dirty="0" spc="-40"/>
              <a:t>过</a:t>
            </a:r>
            <a:r>
              <a:rPr dirty="0" spc="-50"/>
              <a:t>程</a:t>
            </a:r>
          </a:p>
        </p:txBody>
      </p:sp>
      <p:sp>
        <p:nvSpPr>
          <p:cNvPr id="19" name="object 19" descr=""/>
          <p:cNvSpPr txBox="1"/>
          <p:nvPr/>
        </p:nvSpPr>
        <p:spPr>
          <a:xfrm>
            <a:off x="371347" y="1093603"/>
            <a:ext cx="5859780" cy="4757420"/>
          </a:xfrm>
          <a:prstGeom prst="rect">
            <a:avLst/>
          </a:prstGeom>
        </p:spPr>
        <p:txBody>
          <a:bodyPr wrap="square" lIns="0" tIns="198120" rIns="0" bIns="0" rtlCol="0" vert="horz">
            <a:spAutoFit/>
          </a:bodyPr>
          <a:lstStyle/>
          <a:p>
            <a:pPr marL="355600" indent="-343535">
              <a:lnSpc>
                <a:spcPct val="100000"/>
              </a:lnSpc>
              <a:spcBef>
                <a:spcPts val="1560"/>
              </a:spcBef>
              <a:buClr>
                <a:srgbClr val="FFC000"/>
              </a:buClr>
              <a:buFont typeface="Wingdings"/>
              <a:buChar char=""/>
              <a:tabLst>
                <a:tab pos="356235" algn="l"/>
              </a:tabLst>
            </a:pPr>
            <a:r>
              <a:rPr dirty="0" sz="2600" spc="-5" b="1">
                <a:latin typeface="微软雅黑"/>
                <a:cs typeface="微软雅黑"/>
              </a:rPr>
              <a:t>中断进入</a:t>
            </a:r>
            <a:r>
              <a:rPr dirty="0" sz="2600" b="1">
                <a:latin typeface="微软雅黑"/>
                <a:cs typeface="微软雅黑"/>
              </a:rPr>
              <a:t>（</a:t>
            </a:r>
            <a:r>
              <a:rPr dirty="0" sz="2600" b="1">
                <a:solidFill>
                  <a:srgbClr val="C00000"/>
                </a:solidFill>
                <a:latin typeface="微软雅黑"/>
                <a:cs typeface="微软雅黑"/>
              </a:rPr>
              <a:t>硬件实现</a:t>
            </a:r>
            <a:r>
              <a:rPr dirty="0" sz="2600" spc="-50" b="1">
                <a:latin typeface="微软雅黑"/>
                <a:cs typeface="微软雅黑"/>
              </a:rPr>
              <a:t>）</a:t>
            </a:r>
            <a:endParaRPr sz="2600">
              <a:latin typeface="微软雅黑"/>
              <a:cs typeface="微软雅黑"/>
            </a:endParaRPr>
          </a:p>
          <a:p>
            <a:pPr lvl="1" marL="824865" indent="-355600">
              <a:lnSpc>
                <a:spcPct val="100000"/>
              </a:lnSpc>
              <a:spcBef>
                <a:spcPts val="1230"/>
              </a:spcBef>
              <a:buClr>
                <a:srgbClr val="FFC000"/>
              </a:buClr>
              <a:buFont typeface="Wingdings"/>
              <a:buChar char=""/>
              <a:tabLst>
                <a:tab pos="825500" algn="l"/>
              </a:tabLst>
            </a:pPr>
            <a:r>
              <a:rPr dirty="0" sz="2200" spc="-35">
                <a:solidFill>
                  <a:srgbClr val="1286B7"/>
                </a:solidFill>
                <a:latin typeface="微软雅黑"/>
                <a:cs typeface="微软雅黑"/>
              </a:rPr>
              <a:t>切换</a:t>
            </a:r>
            <a:r>
              <a:rPr dirty="0" sz="2200" spc="-30">
                <a:solidFill>
                  <a:srgbClr val="1286B7"/>
                </a:solidFill>
                <a:latin typeface="微软雅黑"/>
                <a:cs typeface="微软雅黑"/>
              </a:rPr>
              <a:t>指</a:t>
            </a:r>
            <a:r>
              <a:rPr dirty="0" sz="2200" spc="-30">
                <a:solidFill>
                  <a:srgbClr val="1286B7"/>
                </a:solidFill>
                <a:latin typeface="微软雅黑"/>
                <a:cs typeface="微软雅黑"/>
              </a:rPr>
              <a:t>令</a:t>
            </a:r>
            <a:r>
              <a:rPr dirty="0" sz="2200" spc="-30">
                <a:solidFill>
                  <a:srgbClr val="1286B7"/>
                </a:solidFill>
                <a:latin typeface="微软雅黑"/>
                <a:cs typeface="微软雅黑"/>
              </a:rPr>
              <a:t>地</a:t>
            </a:r>
            <a:r>
              <a:rPr dirty="0" sz="2200" spc="-30">
                <a:solidFill>
                  <a:srgbClr val="1286B7"/>
                </a:solidFill>
                <a:latin typeface="微软雅黑"/>
                <a:cs typeface="微软雅黑"/>
              </a:rPr>
              <a:t>址</a:t>
            </a:r>
            <a:r>
              <a:rPr dirty="0" sz="2200" spc="-30">
                <a:solidFill>
                  <a:srgbClr val="1286B7"/>
                </a:solidFill>
                <a:latin typeface="微软雅黑"/>
                <a:cs typeface="微软雅黑"/>
              </a:rPr>
              <a:t>，</a:t>
            </a:r>
            <a:r>
              <a:rPr dirty="0" sz="2200" spc="-30">
                <a:solidFill>
                  <a:srgbClr val="1286B7"/>
                </a:solidFill>
                <a:latin typeface="微软雅黑"/>
                <a:cs typeface="微软雅黑"/>
              </a:rPr>
              <a:t>改</a:t>
            </a:r>
            <a:r>
              <a:rPr dirty="0" sz="2200" spc="-30">
                <a:solidFill>
                  <a:srgbClr val="1286B7"/>
                </a:solidFill>
                <a:latin typeface="微软雅黑"/>
                <a:cs typeface="微软雅黑"/>
              </a:rPr>
              <a:t>变</a:t>
            </a:r>
            <a:r>
              <a:rPr dirty="0" sz="2200" spc="-30">
                <a:solidFill>
                  <a:srgbClr val="1286B7"/>
                </a:solidFill>
                <a:latin typeface="微软雅黑"/>
                <a:cs typeface="微软雅黑"/>
              </a:rPr>
              <a:t>处</a:t>
            </a:r>
            <a:r>
              <a:rPr dirty="0" sz="2200" spc="-30">
                <a:solidFill>
                  <a:srgbClr val="1286B7"/>
                </a:solidFill>
                <a:latin typeface="微软雅黑"/>
                <a:cs typeface="微软雅黑"/>
              </a:rPr>
              <a:t>理</a:t>
            </a:r>
            <a:r>
              <a:rPr dirty="0" sz="2200" spc="-30">
                <a:solidFill>
                  <a:srgbClr val="1286B7"/>
                </a:solidFill>
                <a:latin typeface="微软雅黑"/>
                <a:cs typeface="微软雅黑"/>
              </a:rPr>
              <a:t>器</a:t>
            </a:r>
            <a:r>
              <a:rPr dirty="0" sz="2200" spc="-30">
                <a:solidFill>
                  <a:srgbClr val="1286B7"/>
                </a:solidFill>
                <a:latin typeface="微软雅黑"/>
                <a:cs typeface="微软雅黑"/>
              </a:rPr>
              <a:t>状</a:t>
            </a:r>
            <a:r>
              <a:rPr dirty="0" sz="2200" spc="-50">
                <a:solidFill>
                  <a:srgbClr val="1286B7"/>
                </a:solidFill>
                <a:latin typeface="微软雅黑"/>
                <a:cs typeface="微软雅黑"/>
              </a:rPr>
              <a:t>态</a:t>
            </a:r>
            <a:endParaRPr sz="2200">
              <a:latin typeface="微软雅黑"/>
              <a:cs typeface="微软雅黑"/>
            </a:endParaRPr>
          </a:p>
          <a:p>
            <a:pPr marL="355600" indent="-343535">
              <a:lnSpc>
                <a:spcPct val="100000"/>
              </a:lnSpc>
              <a:spcBef>
                <a:spcPts val="1710"/>
              </a:spcBef>
              <a:buClr>
                <a:srgbClr val="FFC000"/>
              </a:buClr>
              <a:buFont typeface="Wingdings"/>
              <a:buChar char=""/>
              <a:tabLst>
                <a:tab pos="356235" algn="l"/>
              </a:tabLst>
            </a:pPr>
            <a:r>
              <a:rPr dirty="0" sz="2600" spc="-20" b="1">
                <a:latin typeface="微软雅黑"/>
                <a:cs typeface="微软雅黑"/>
              </a:rPr>
              <a:t>中断处理</a:t>
            </a:r>
            <a:endParaRPr sz="2600">
              <a:latin typeface="微软雅黑"/>
              <a:cs typeface="微软雅黑"/>
            </a:endParaRPr>
          </a:p>
          <a:p>
            <a:pPr lvl="1" marL="824865" indent="-355600">
              <a:lnSpc>
                <a:spcPct val="100000"/>
              </a:lnSpc>
              <a:spcBef>
                <a:spcPts val="1235"/>
              </a:spcBef>
              <a:buClr>
                <a:srgbClr val="FFC000"/>
              </a:buClr>
              <a:buFont typeface="Wingdings"/>
              <a:buChar char=""/>
              <a:tabLst>
                <a:tab pos="825500" algn="l"/>
              </a:tabLst>
            </a:pPr>
            <a:r>
              <a:rPr dirty="0" sz="2200" spc="-35" b="1">
                <a:solidFill>
                  <a:srgbClr val="006FC0"/>
                </a:solidFill>
                <a:latin typeface="微软雅黑"/>
                <a:cs typeface="微软雅黑"/>
              </a:rPr>
              <a:t>保护</a:t>
            </a:r>
            <a:r>
              <a:rPr dirty="0" sz="2200" spc="-30">
                <a:solidFill>
                  <a:srgbClr val="1286B7"/>
                </a:solidFill>
                <a:latin typeface="微软雅黑"/>
                <a:cs typeface="微软雅黑"/>
              </a:rPr>
              <a:t>应</a:t>
            </a:r>
            <a:r>
              <a:rPr dirty="0" sz="2200" spc="-30">
                <a:solidFill>
                  <a:srgbClr val="1286B7"/>
                </a:solidFill>
                <a:latin typeface="微软雅黑"/>
                <a:cs typeface="微软雅黑"/>
              </a:rPr>
              <a:t>用</a:t>
            </a:r>
            <a:r>
              <a:rPr dirty="0" sz="2200" spc="-30">
                <a:solidFill>
                  <a:srgbClr val="1286B7"/>
                </a:solidFill>
                <a:latin typeface="微软雅黑"/>
                <a:cs typeface="微软雅黑"/>
              </a:rPr>
              <a:t>程</a:t>
            </a:r>
            <a:r>
              <a:rPr dirty="0" sz="2200" spc="-30">
                <a:solidFill>
                  <a:srgbClr val="1286B7"/>
                </a:solidFill>
                <a:latin typeface="微软雅黑"/>
                <a:cs typeface="微软雅黑"/>
              </a:rPr>
              <a:t>序</a:t>
            </a:r>
            <a:r>
              <a:rPr dirty="0" sz="2200" spc="-30">
                <a:solidFill>
                  <a:srgbClr val="1286B7"/>
                </a:solidFill>
                <a:latin typeface="微软雅黑"/>
                <a:cs typeface="微软雅黑"/>
              </a:rPr>
              <a:t>的</a:t>
            </a:r>
            <a:r>
              <a:rPr dirty="0" sz="2200" spc="-30" b="1">
                <a:solidFill>
                  <a:srgbClr val="006FC0"/>
                </a:solidFill>
                <a:latin typeface="微软雅黑"/>
                <a:cs typeface="微软雅黑"/>
              </a:rPr>
              <a:t>执</a:t>
            </a:r>
            <a:r>
              <a:rPr dirty="0" sz="2200" spc="-30" b="1">
                <a:solidFill>
                  <a:srgbClr val="006FC0"/>
                </a:solidFill>
                <a:latin typeface="微软雅黑"/>
                <a:cs typeface="微软雅黑"/>
              </a:rPr>
              <a:t>行</a:t>
            </a:r>
            <a:r>
              <a:rPr dirty="0" sz="2200" spc="-30" b="1">
                <a:solidFill>
                  <a:srgbClr val="006FC0"/>
                </a:solidFill>
                <a:latin typeface="微软雅黑"/>
                <a:cs typeface="微软雅黑"/>
              </a:rPr>
              <a:t>现</a:t>
            </a:r>
            <a:r>
              <a:rPr dirty="0" sz="2200" spc="-30" b="1">
                <a:solidFill>
                  <a:srgbClr val="006FC0"/>
                </a:solidFill>
                <a:latin typeface="微软雅黑"/>
                <a:cs typeface="微软雅黑"/>
              </a:rPr>
              <a:t>场</a:t>
            </a:r>
            <a:r>
              <a:rPr dirty="0" sz="2200" spc="-30">
                <a:solidFill>
                  <a:srgbClr val="1286B7"/>
                </a:solidFill>
                <a:latin typeface="微软雅黑"/>
                <a:cs typeface="微软雅黑"/>
              </a:rPr>
              <a:t>到</a:t>
            </a:r>
            <a:r>
              <a:rPr dirty="0" sz="2200" spc="-30">
                <a:solidFill>
                  <a:srgbClr val="1286B7"/>
                </a:solidFill>
                <a:latin typeface="微软雅黑"/>
                <a:cs typeface="微软雅黑"/>
              </a:rPr>
              <a:t>特</a:t>
            </a:r>
            <a:r>
              <a:rPr dirty="0" sz="2200" spc="-30">
                <a:solidFill>
                  <a:srgbClr val="1286B7"/>
                </a:solidFill>
                <a:latin typeface="微软雅黑"/>
                <a:cs typeface="微软雅黑"/>
              </a:rPr>
              <a:t>定</a:t>
            </a:r>
            <a:r>
              <a:rPr dirty="0" sz="2200" spc="-30">
                <a:solidFill>
                  <a:srgbClr val="1286B7"/>
                </a:solidFill>
                <a:latin typeface="微软雅黑"/>
                <a:cs typeface="微软雅黑"/>
              </a:rPr>
              <a:t>内</a:t>
            </a:r>
            <a:r>
              <a:rPr dirty="0" sz="2200" spc="-25">
                <a:solidFill>
                  <a:srgbClr val="1286B7"/>
                </a:solidFill>
                <a:latin typeface="微软雅黑"/>
                <a:cs typeface="微软雅黑"/>
              </a:rPr>
              <a:t>存</a:t>
            </a:r>
            <a:r>
              <a:rPr dirty="0" sz="2200" spc="-30">
                <a:solidFill>
                  <a:srgbClr val="1286B7"/>
                </a:solidFill>
                <a:latin typeface="微软雅黑"/>
                <a:cs typeface="微软雅黑"/>
              </a:rPr>
              <a:t>区</a:t>
            </a:r>
            <a:r>
              <a:rPr dirty="0" sz="2200" spc="-50">
                <a:solidFill>
                  <a:srgbClr val="1286B7"/>
                </a:solidFill>
                <a:latin typeface="微软雅黑"/>
                <a:cs typeface="微软雅黑"/>
              </a:rPr>
              <a:t>域</a:t>
            </a:r>
            <a:endParaRPr sz="2200">
              <a:latin typeface="微软雅黑"/>
              <a:cs typeface="微软雅黑"/>
            </a:endParaRPr>
          </a:p>
          <a:p>
            <a:pPr lvl="1" marL="824865" indent="-355600">
              <a:lnSpc>
                <a:spcPct val="100000"/>
              </a:lnSpc>
              <a:spcBef>
                <a:spcPts val="1160"/>
              </a:spcBef>
              <a:buClr>
                <a:srgbClr val="FFC000"/>
              </a:buClr>
              <a:buFont typeface="Wingdings"/>
              <a:buChar char=""/>
              <a:tabLst>
                <a:tab pos="825500" algn="l"/>
              </a:tabLst>
            </a:pPr>
            <a:r>
              <a:rPr dirty="0" sz="2200" spc="-30">
                <a:solidFill>
                  <a:srgbClr val="1286B7"/>
                </a:solidFill>
                <a:latin typeface="微软雅黑"/>
                <a:cs typeface="微软雅黑"/>
              </a:rPr>
              <a:t>在</a:t>
            </a:r>
            <a:r>
              <a:rPr dirty="0" sz="2200" spc="-30">
                <a:solidFill>
                  <a:srgbClr val="1286B7"/>
                </a:solidFill>
                <a:latin typeface="微软雅黑"/>
                <a:cs typeface="微软雅黑"/>
              </a:rPr>
              <a:t>高</a:t>
            </a:r>
            <a:r>
              <a:rPr dirty="0" sz="2200" spc="-30">
                <a:solidFill>
                  <a:srgbClr val="1286B7"/>
                </a:solidFill>
                <a:latin typeface="微软雅黑"/>
                <a:cs typeface="微软雅黑"/>
              </a:rPr>
              <a:t>优</a:t>
            </a:r>
            <a:r>
              <a:rPr dirty="0" sz="2200" spc="-30">
                <a:solidFill>
                  <a:srgbClr val="1286B7"/>
                </a:solidFill>
                <a:latin typeface="微软雅黑"/>
                <a:cs typeface="微软雅黑"/>
              </a:rPr>
              <a:t>先</a:t>
            </a:r>
            <a:r>
              <a:rPr dirty="0" sz="2200" spc="-30">
                <a:solidFill>
                  <a:srgbClr val="1286B7"/>
                </a:solidFill>
                <a:latin typeface="微软雅黑"/>
                <a:cs typeface="微软雅黑"/>
              </a:rPr>
              <a:t>级</a:t>
            </a:r>
            <a:r>
              <a:rPr dirty="0" sz="2200" spc="-30">
                <a:solidFill>
                  <a:srgbClr val="1286B7"/>
                </a:solidFill>
                <a:latin typeface="微软雅黑"/>
                <a:cs typeface="微软雅黑"/>
              </a:rPr>
              <a:t>实</a:t>
            </a:r>
            <a:r>
              <a:rPr dirty="0" sz="2200" spc="-30">
                <a:solidFill>
                  <a:srgbClr val="1286B7"/>
                </a:solidFill>
                <a:latin typeface="微软雅黑"/>
                <a:cs typeface="微软雅黑"/>
              </a:rPr>
              <a:t>现</a:t>
            </a:r>
            <a:r>
              <a:rPr dirty="0" sz="2200" spc="-30">
                <a:solidFill>
                  <a:srgbClr val="1286B7"/>
                </a:solidFill>
                <a:latin typeface="微软雅黑"/>
                <a:cs typeface="微软雅黑"/>
              </a:rPr>
              <a:t>中</a:t>
            </a:r>
            <a:r>
              <a:rPr dirty="0" sz="2200" spc="-30">
                <a:solidFill>
                  <a:srgbClr val="1286B7"/>
                </a:solidFill>
                <a:latin typeface="微软雅黑"/>
                <a:cs typeface="微软雅黑"/>
              </a:rPr>
              <a:t>断</a:t>
            </a:r>
            <a:r>
              <a:rPr dirty="0" sz="2200" spc="-30">
                <a:solidFill>
                  <a:srgbClr val="1286B7"/>
                </a:solidFill>
                <a:latin typeface="微软雅黑"/>
                <a:cs typeface="微软雅黑"/>
              </a:rPr>
              <a:t>的</a:t>
            </a:r>
            <a:r>
              <a:rPr dirty="0" sz="2200" spc="-30">
                <a:solidFill>
                  <a:srgbClr val="1286B7"/>
                </a:solidFill>
                <a:latin typeface="微软雅黑"/>
                <a:cs typeface="微软雅黑"/>
              </a:rPr>
              <a:t>处</a:t>
            </a:r>
            <a:r>
              <a:rPr dirty="0" sz="2200" spc="-50">
                <a:solidFill>
                  <a:srgbClr val="1286B7"/>
                </a:solidFill>
                <a:latin typeface="微软雅黑"/>
                <a:cs typeface="微软雅黑"/>
              </a:rPr>
              <a:t>理</a:t>
            </a:r>
            <a:endParaRPr sz="2200">
              <a:latin typeface="微软雅黑"/>
              <a:cs typeface="微软雅黑"/>
            </a:endParaRPr>
          </a:p>
          <a:p>
            <a:pPr lvl="1" marL="824865" indent="-355600">
              <a:lnSpc>
                <a:spcPct val="100000"/>
              </a:lnSpc>
              <a:spcBef>
                <a:spcPts val="1155"/>
              </a:spcBef>
              <a:buClr>
                <a:srgbClr val="FFC000"/>
              </a:buClr>
              <a:buFont typeface="Wingdings"/>
              <a:buChar char=""/>
              <a:tabLst>
                <a:tab pos="825500" algn="l"/>
              </a:tabLst>
            </a:pPr>
            <a:r>
              <a:rPr dirty="0" sz="2200" spc="-30">
                <a:solidFill>
                  <a:srgbClr val="1286B7"/>
                </a:solidFill>
                <a:latin typeface="微软雅黑"/>
                <a:cs typeface="微软雅黑"/>
              </a:rPr>
              <a:t>调</a:t>
            </a:r>
            <a:r>
              <a:rPr dirty="0" sz="2200" spc="-30">
                <a:solidFill>
                  <a:srgbClr val="1286B7"/>
                </a:solidFill>
                <a:latin typeface="微软雅黑"/>
                <a:cs typeface="微软雅黑"/>
              </a:rPr>
              <a:t>用</a:t>
            </a:r>
            <a:r>
              <a:rPr dirty="0" sz="2200" spc="-30">
                <a:solidFill>
                  <a:srgbClr val="1286B7"/>
                </a:solidFill>
                <a:latin typeface="微软雅黑"/>
                <a:cs typeface="微软雅黑"/>
              </a:rPr>
              <a:t>特</a:t>
            </a:r>
            <a:r>
              <a:rPr dirty="0" sz="2200" spc="-30">
                <a:solidFill>
                  <a:srgbClr val="1286B7"/>
                </a:solidFill>
                <a:latin typeface="微软雅黑"/>
                <a:cs typeface="微软雅黑"/>
              </a:rPr>
              <a:t>定</a:t>
            </a:r>
            <a:r>
              <a:rPr dirty="0" sz="2200" spc="-30">
                <a:solidFill>
                  <a:srgbClr val="1286B7"/>
                </a:solidFill>
                <a:latin typeface="微软雅黑"/>
                <a:cs typeface="微软雅黑"/>
              </a:rPr>
              <a:t>中</a:t>
            </a:r>
            <a:r>
              <a:rPr dirty="0" sz="2200" spc="-30">
                <a:solidFill>
                  <a:srgbClr val="1286B7"/>
                </a:solidFill>
                <a:latin typeface="微软雅黑"/>
                <a:cs typeface="微软雅黑"/>
              </a:rPr>
              <a:t>断</a:t>
            </a:r>
            <a:r>
              <a:rPr dirty="0" sz="2200" spc="-30">
                <a:solidFill>
                  <a:srgbClr val="1286B7"/>
                </a:solidFill>
                <a:latin typeface="微软雅黑"/>
                <a:cs typeface="微软雅黑"/>
              </a:rPr>
              <a:t>返</a:t>
            </a:r>
            <a:r>
              <a:rPr dirty="0" sz="2200" spc="-30">
                <a:solidFill>
                  <a:srgbClr val="1286B7"/>
                </a:solidFill>
                <a:latin typeface="微软雅黑"/>
                <a:cs typeface="微软雅黑"/>
              </a:rPr>
              <a:t>回</a:t>
            </a:r>
            <a:r>
              <a:rPr dirty="0" sz="2200" spc="-30">
                <a:solidFill>
                  <a:srgbClr val="1286B7"/>
                </a:solidFill>
                <a:latin typeface="微软雅黑"/>
                <a:cs typeface="微软雅黑"/>
              </a:rPr>
              <a:t>指</a:t>
            </a:r>
            <a:r>
              <a:rPr dirty="0" sz="2200" spc="-50">
                <a:solidFill>
                  <a:srgbClr val="1286B7"/>
                </a:solidFill>
                <a:latin typeface="微软雅黑"/>
                <a:cs typeface="微软雅黑"/>
              </a:rPr>
              <a:t>令</a:t>
            </a:r>
            <a:endParaRPr sz="2200">
              <a:latin typeface="微软雅黑"/>
              <a:cs typeface="微软雅黑"/>
            </a:endParaRPr>
          </a:p>
          <a:p>
            <a:pPr marL="355600" indent="-343535">
              <a:lnSpc>
                <a:spcPct val="100000"/>
              </a:lnSpc>
              <a:spcBef>
                <a:spcPts val="1715"/>
              </a:spcBef>
              <a:buClr>
                <a:srgbClr val="FFC000"/>
              </a:buClr>
              <a:buFont typeface="Wingdings"/>
              <a:buChar char=""/>
              <a:tabLst>
                <a:tab pos="356235" algn="l"/>
              </a:tabLst>
            </a:pPr>
            <a:r>
              <a:rPr dirty="0" sz="2600" spc="-15" b="1">
                <a:latin typeface="微软雅黑"/>
                <a:cs typeface="微软雅黑"/>
              </a:rPr>
              <a:t>中断返回</a:t>
            </a:r>
            <a:endParaRPr sz="2600">
              <a:latin typeface="微软雅黑"/>
              <a:cs typeface="微软雅黑"/>
            </a:endParaRPr>
          </a:p>
          <a:p>
            <a:pPr lvl="1" marL="824865" indent="-355600">
              <a:lnSpc>
                <a:spcPct val="100000"/>
              </a:lnSpc>
              <a:spcBef>
                <a:spcPts val="1230"/>
              </a:spcBef>
              <a:buClr>
                <a:srgbClr val="FFC000"/>
              </a:buClr>
              <a:buFont typeface="Wingdings"/>
              <a:buChar char=""/>
              <a:tabLst>
                <a:tab pos="825500" algn="l"/>
              </a:tabLst>
            </a:pPr>
            <a:r>
              <a:rPr dirty="0" sz="2200" spc="-30">
                <a:solidFill>
                  <a:srgbClr val="1286B7"/>
                </a:solidFill>
                <a:latin typeface="微软雅黑"/>
                <a:cs typeface="微软雅黑"/>
              </a:rPr>
              <a:t>从</a:t>
            </a:r>
            <a:r>
              <a:rPr dirty="0" sz="2200" spc="-30">
                <a:solidFill>
                  <a:srgbClr val="1286B7"/>
                </a:solidFill>
                <a:latin typeface="微软雅黑"/>
                <a:cs typeface="微软雅黑"/>
              </a:rPr>
              <a:t>特</a:t>
            </a:r>
            <a:r>
              <a:rPr dirty="0" sz="2200" spc="-30">
                <a:solidFill>
                  <a:srgbClr val="1286B7"/>
                </a:solidFill>
                <a:latin typeface="微软雅黑"/>
                <a:cs typeface="微软雅黑"/>
              </a:rPr>
              <a:t>定</a:t>
            </a:r>
            <a:r>
              <a:rPr dirty="0" sz="2200" spc="-30">
                <a:solidFill>
                  <a:srgbClr val="1286B7"/>
                </a:solidFill>
                <a:latin typeface="微软雅黑"/>
                <a:cs typeface="微软雅黑"/>
              </a:rPr>
              <a:t>内</a:t>
            </a:r>
            <a:r>
              <a:rPr dirty="0" sz="2200" spc="-30">
                <a:solidFill>
                  <a:srgbClr val="1286B7"/>
                </a:solidFill>
                <a:latin typeface="微软雅黑"/>
                <a:cs typeface="微软雅黑"/>
              </a:rPr>
              <a:t>存</a:t>
            </a:r>
            <a:r>
              <a:rPr dirty="0" sz="2200" spc="-30">
                <a:solidFill>
                  <a:srgbClr val="1286B7"/>
                </a:solidFill>
                <a:latin typeface="微软雅黑"/>
                <a:cs typeface="微软雅黑"/>
              </a:rPr>
              <a:t>区</a:t>
            </a:r>
            <a:r>
              <a:rPr dirty="0" sz="2200" spc="-30">
                <a:solidFill>
                  <a:srgbClr val="1286B7"/>
                </a:solidFill>
                <a:latin typeface="微软雅黑"/>
                <a:cs typeface="微软雅黑"/>
              </a:rPr>
              <a:t>域</a:t>
            </a:r>
            <a:r>
              <a:rPr dirty="0" sz="2200" spc="-30" b="1">
                <a:solidFill>
                  <a:srgbClr val="006FC0"/>
                </a:solidFill>
                <a:latin typeface="微软雅黑"/>
                <a:cs typeface="微软雅黑"/>
              </a:rPr>
              <a:t>恢</a:t>
            </a:r>
            <a:r>
              <a:rPr dirty="0" sz="2200" spc="-30" b="1">
                <a:solidFill>
                  <a:srgbClr val="006FC0"/>
                </a:solidFill>
                <a:latin typeface="微软雅黑"/>
                <a:cs typeface="微软雅黑"/>
              </a:rPr>
              <a:t>复</a:t>
            </a:r>
            <a:r>
              <a:rPr dirty="0" sz="2200" spc="-30" b="1">
                <a:solidFill>
                  <a:srgbClr val="006FC0"/>
                </a:solidFill>
                <a:latin typeface="微软雅黑"/>
                <a:cs typeface="微软雅黑"/>
              </a:rPr>
              <a:t>执</a:t>
            </a:r>
            <a:r>
              <a:rPr dirty="0" sz="2200" spc="-30" b="1">
                <a:solidFill>
                  <a:srgbClr val="006FC0"/>
                </a:solidFill>
                <a:latin typeface="微软雅黑"/>
                <a:cs typeface="微软雅黑"/>
              </a:rPr>
              <a:t>行</a:t>
            </a:r>
            <a:r>
              <a:rPr dirty="0" sz="2200" spc="-30" b="1">
                <a:solidFill>
                  <a:srgbClr val="006FC0"/>
                </a:solidFill>
                <a:latin typeface="微软雅黑"/>
                <a:cs typeface="微软雅黑"/>
              </a:rPr>
              <a:t>现</a:t>
            </a:r>
            <a:r>
              <a:rPr dirty="0" sz="2200" spc="-50" b="1">
                <a:solidFill>
                  <a:srgbClr val="006FC0"/>
                </a:solidFill>
                <a:latin typeface="微软雅黑"/>
                <a:cs typeface="微软雅黑"/>
              </a:rPr>
              <a:t>场</a:t>
            </a:r>
            <a:endParaRPr sz="2200">
              <a:latin typeface="微软雅黑"/>
              <a:cs typeface="微软雅黑"/>
            </a:endParaRPr>
          </a:p>
          <a:p>
            <a:pPr lvl="1" marL="824865" indent="-355600">
              <a:lnSpc>
                <a:spcPct val="100000"/>
              </a:lnSpc>
              <a:spcBef>
                <a:spcPts val="1165"/>
              </a:spcBef>
              <a:buClr>
                <a:srgbClr val="FFC000"/>
              </a:buClr>
              <a:buFont typeface="Wingdings"/>
              <a:buChar char=""/>
              <a:tabLst>
                <a:tab pos="825500" algn="l"/>
              </a:tabLst>
            </a:pPr>
            <a:r>
              <a:rPr dirty="0" sz="2200" spc="-30">
                <a:solidFill>
                  <a:srgbClr val="1286B7"/>
                </a:solidFill>
                <a:latin typeface="微软雅黑"/>
                <a:cs typeface="微软雅黑"/>
              </a:rPr>
              <a:t>回</a:t>
            </a:r>
            <a:r>
              <a:rPr dirty="0" sz="2200" spc="-30">
                <a:solidFill>
                  <a:srgbClr val="1286B7"/>
                </a:solidFill>
                <a:latin typeface="微软雅黑"/>
                <a:cs typeface="微软雅黑"/>
              </a:rPr>
              <a:t>到</a:t>
            </a:r>
            <a:r>
              <a:rPr dirty="0" sz="2200" spc="-30">
                <a:solidFill>
                  <a:srgbClr val="1286B7"/>
                </a:solidFill>
                <a:latin typeface="微软雅黑"/>
                <a:cs typeface="微软雅黑"/>
              </a:rPr>
              <a:t>中</a:t>
            </a:r>
            <a:r>
              <a:rPr dirty="0" sz="2200" spc="-30">
                <a:solidFill>
                  <a:srgbClr val="1286B7"/>
                </a:solidFill>
                <a:latin typeface="微软雅黑"/>
                <a:cs typeface="微软雅黑"/>
              </a:rPr>
              <a:t>断</a:t>
            </a:r>
            <a:r>
              <a:rPr dirty="0" sz="2200" spc="-30">
                <a:solidFill>
                  <a:srgbClr val="1286B7"/>
                </a:solidFill>
                <a:latin typeface="微软雅黑"/>
                <a:cs typeface="微软雅黑"/>
              </a:rPr>
              <a:t>发</a:t>
            </a:r>
            <a:r>
              <a:rPr dirty="0" sz="2200" spc="-30">
                <a:solidFill>
                  <a:srgbClr val="1286B7"/>
                </a:solidFill>
                <a:latin typeface="微软雅黑"/>
                <a:cs typeface="微软雅黑"/>
              </a:rPr>
              <a:t>生</a:t>
            </a:r>
            <a:r>
              <a:rPr dirty="0" sz="2200" spc="-30">
                <a:solidFill>
                  <a:srgbClr val="1286B7"/>
                </a:solidFill>
                <a:latin typeface="微软雅黑"/>
                <a:cs typeface="微软雅黑"/>
              </a:rPr>
              <a:t>前</a:t>
            </a:r>
            <a:r>
              <a:rPr dirty="0" sz="2200" spc="-30">
                <a:solidFill>
                  <a:srgbClr val="1286B7"/>
                </a:solidFill>
                <a:latin typeface="微软雅黑"/>
                <a:cs typeface="微软雅黑"/>
              </a:rPr>
              <a:t>的</a:t>
            </a:r>
            <a:r>
              <a:rPr dirty="0" sz="2200" spc="-30">
                <a:solidFill>
                  <a:srgbClr val="1286B7"/>
                </a:solidFill>
                <a:latin typeface="微软雅黑"/>
                <a:cs typeface="微软雅黑"/>
              </a:rPr>
              <a:t>优</a:t>
            </a:r>
            <a:r>
              <a:rPr dirty="0" sz="2200" spc="-30">
                <a:solidFill>
                  <a:srgbClr val="1286B7"/>
                </a:solidFill>
                <a:latin typeface="微软雅黑"/>
                <a:cs typeface="微软雅黑"/>
              </a:rPr>
              <a:t>先</a:t>
            </a:r>
            <a:r>
              <a:rPr dirty="0" sz="2200" spc="-50">
                <a:solidFill>
                  <a:srgbClr val="1286B7"/>
                </a:solidFill>
                <a:latin typeface="微软雅黑"/>
                <a:cs typeface="微软雅黑"/>
              </a:rPr>
              <a:t>级</a:t>
            </a:r>
            <a:endParaRPr sz="2200">
              <a:latin typeface="微软雅黑"/>
              <a:cs typeface="微软雅黑"/>
            </a:endParaRPr>
          </a:p>
        </p:txBody>
      </p:sp>
      <p:pic>
        <p:nvPicPr>
          <p:cNvPr id="20" name="object 20" descr=""/>
          <p:cNvPicPr/>
          <p:nvPr/>
        </p:nvPicPr>
        <p:blipFill>
          <a:blip r:embed="rId5" cstate="print"/>
          <a:stretch>
            <a:fillRect/>
          </a:stretch>
        </p:blipFill>
        <p:spPr>
          <a:xfrm>
            <a:off x="5999988" y="2883407"/>
            <a:ext cx="5673852" cy="2845307"/>
          </a:xfrm>
          <a:prstGeom prst="rect">
            <a:avLst/>
          </a:prstGeom>
        </p:spPr>
      </p:pic>
      <p:sp>
        <p:nvSpPr>
          <p:cNvPr id="21" name="object 21"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1887855" cy="787400"/>
            <a:chOff x="358140" y="202692"/>
            <a:chExt cx="188785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887474" cy="787145"/>
            </a:xfrm>
            <a:prstGeom prst="rect">
              <a:avLst/>
            </a:prstGeom>
          </p:spPr>
        </p:pic>
      </p:grpSp>
      <p:sp>
        <p:nvSpPr>
          <p:cNvPr id="18" name="object 18"/>
          <p:cNvSpPr txBox="1">
            <a:spLocks noGrp="1"/>
          </p:cNvSpPr>
          <p:nvPr>
            <p:ph type="title"/>
          </p:nvPr>
        </p:nvSpPr>
        <p:spPr>
          <a:xfrm>
            <a:off x="566724" y="291160"/>
            <a:ext cx="1445895" cy="452120"/>
          </a:xfrm>
          <a:prstGeom prst="rect"/>
        </p:spPr>
        <p:txBody>
          <a:bodyPr wrap="square" lIns="0" tIns="12065" rIns="0" bIns="0" rtlCol="0" vert="horz">
            <a:spAutoFit/>
          </a:bodyPr>
          <a:lstStyle/>
          <a:p>
            <a:pPr marL="12700">
              <a:lnSpc>
                <a:spcPct val="100000"/>
              </a:lnSpc>
              <a:spcBef>
                <a:spcPts val="95"/>
              </a:spcBef>
            </a:pPr>
            <a:r>
              <a:rPr dirty="0" spc="-40"/>
              <a:t>向</a:t>
            </a:r>
            <a:r>
              <a:rPr dirty="0" spc="-40"/>
              <a:t>量</a:t>
            </a:r>
            <a:r>
              <a:rPr dirty="0" spc="-40"/>
              <a:t>中</a:t>
            </a:r>
            <a:r>
              <a:rPr dirty="0" spc="-50"/>
              <a:t>断</a:t>
            </a:r>
          </a:p>
        </p:txBody>
      </p:sp>
      <p:grpSp>
        <p:nvGrpSpPr>
          <p:cNvPr id="19" name="object 19" descr=""/>
          <p:cNvGrpSpPr/>
          <p:nvPr/>
        </p:nvGrpSpPr>
        <p:grpSpPr>
          <a:xfrm>
            <a:off x="1314503" y="1260347"/>
            <a:ext cx="3084830" cy="677545"/>
            <a:chOff x="1314503" y="1260347"/>
            <a:chExt cx="3084830" cy="677545"/>
          </a:xfrm>
        </p:grpSpPr>
        <p:pic>
          <p:nvPicPr>
            <p:cNvPr id="20" name="object 20" descr=""/>
            <p:cNvPicPr/>
            <p:nvPr/>
          </p:nvPicPr>
          <p:blipFill>
            <a:blip r:embed="rId5" cstate="print"/>
            <a:stretch>
              <a:fillRect/>
            </a:stretch>
          </p:blipFill>
          <p:spPr>
            <a:xfrm>
              <a:off x="1314503" y="1433553"/>
              <a:ext cx="246018" cy="245993"/>
            </a:xfrm>
            <a:prstGeom prst="rect">
              <a:avLst/>
            </a:prstGeom>
          </p:spPr>
        </p:pic>
        <p:pic>
          <p:nvPicPr>
            <p:cNvPr id="21" name="object 21" descr=""/>
            <p:cNvPicPr/>
            <p:nvPr/>
          </p:nvPicPr>
          <p:blipFill>
            <a:blip r:embed="rId6" cstate="print"/>
            <a:stretch>
              <a:fillRect/>
            </a:stretch>
          </p:blipFill>
          <p:spPr>
            <a:xfrm>
              <a:off x="1557528" y="1260347"/>
              <a:ext cx="2841498" cy="677417"/>
            </a:xfrm>
            <a:prstGeom prst="rect">
              <a:avLst/>
            </a:prstGeom>
          </p:spPr>
        </p:pic>
      </p:grpSp>
      <p:grpSp>
        <p:nvGrpSpPr>
          <p:cNvPr id="22" name="object 22" descr=""/>
          <p:cNvGrpSpPr/>
          <p:nvPr/>
        </p:nvGrpSpPr>
        <p:grpSpPr>
          <a:xfrm>
            <a:off x="1314503" y="3058667"/>
            <a:ext cx="1865630" cy="677545"/>
            <a:chOff x="1314503" y="3058667"/>
            <a:chExt cx="1865630" cy="677545"/>
          </a:xfrm>
        </p:grpSpPr>
        <p:pic>
          <p:nvPicPr>
            <p:cNvPr id="23" name="object 23" descr=""/>
            <p:cNvPicPr/>
            <p:nvPr/>
          </p:nvPicPr>
          <p:blipFill>
            <a:blip r:embed="rId5" cstate="print"/>
            <a:stretch>
              <a:fillRect/>
            </a:stretch>
          </p:blipFill>
          <p:spPr>
            <a:xfrm>
              <a:off x="1314503" y="3231873"/>
              <a:ext cx="246018" cy="245993"/>
            </a:xfrm>
            <a:prstGeom prst="rect">
              <a:avLst/>
            </a:prstGeom>
          </p:spPr>
        </p:pic>
        <p:pic>
          <p:nvPicPr>
            <p:cNvPr id="24" name="object 24" descr=""/>
            <p:cNvPicPr/>
            <p:nvPr/>
          </p:nvPicPr>
          <p:blipFill>
            <a:blip r:embed="rId7" cstate="print"/>
            <a:stretch>
              <a:fillRect/>
            </a:stretch>
          </p:blipFill>
          <p:spPr>
            <a:xfrm>
              <a:off x="1557528" y="3058667"/>
              <a:ext cx="1622298" cy="677417"/>
            </a:xfrm>
            <a:prstGeom prst="rect">
              <a:avLst/>
            </a:prstGeom>
          </p:spPr>
        </p:pic>
      </p:grpSp>
      <p:grpSp>
        <p:nvGrpSpPr>
          <p:cNvPr id="25" name="object 25" descr=""/>
          <p:cNvGrpSpPr/>
          <p:nvPr/>
        </p:nvGrpSpPr>
        <p:grpSpPr>
          <a:xfrm>
            <a:off x="1314503" y="4856988"/>
            <a:ext cx="2170430" cy="677545"/>
            <a:chOff x="1314503" y="4856988"/>
            <a:chExt cx="2170430" cy="677545"/>
          </a:xfrm>
        </p:grpSpPr>
        <p:pic>
          <p:nvPicPr>
            <p:cNvPr id="26" name="object 26" descr=""/>
            <p:cNvPicPr/>
            <p:nvPr/>
          </p:nvPicPr>
          <p:blipFill>
            <a:blip r:embed="rId5" cstate="print"/>
            <a:stretch>
              <a:fillRect/>
            </a:stretch>
          </p:blipFill>
          <p:spPr>
            <a:xfrm>
              <a:off x="1314503" y="5030193"/>
              <a:ext cx="246018" cy="245993"/>
            </a:xfrm>
            <a:prstGeom prst="rect">
              <a:avLst/>
            </a:prstGeom>
          </p:spPr>
        </p:pic>
        <p:pic>
          <p:nvPicPr>
            <p:cNvPr id="27" name="object 27" descr=""/>
            <p:cNvPicPr/>
            <p:nvPr/>
          </p:nvPicPr>
          <p:blipFill>
            <a:blip r:embed="rId8" cstate="print"/>
            <a:stretch>
              <a:fillRect/>
            </a:stretch>
          </p:blipFill>
          <p:spPr>
            <a:xfrm>
              <a:off x="1557528" y="4856988"/>
              <a:ext cx="1927098" cy="677418"/>
            </a:xfrm>
            <a:prstGeom prst="rect">
              <a:avLst/>
            </a:prstGeom>
          </p:spPr>
        </p:pic>
      </p:grpSp>
      <p:sp>
        <p:nvSpPr>
          <p:cNvPr id="28" name="object 28" descr=""/>
          <p:cNvSpPr txBox="1"/>
          <p:nvPr/>
        </p:nvSpPr>
        <p:spPr>
          <a:xfrm>
            <a:off x="1278382" y="1336928"/>
            <a:ext cx="9321800" cy="4613910"/>
          </a:xfrm>
          <a:prstGeom prst="rect">
            <a:avLst/>
          </a:prstGeom>
        </p:spPr>
        <p:txBody>
          <a:bodyPr wrap="square" lIns="0" tIns="12700" rIns="0" bIns="0" rtlCol="0" vert="horz">
            <a:spAutoFit/>
          </a:bodyPr>
          <a:lstStyle/>
          <a:p>
            <a:pPr marL="469265" indent="-456565">
              <a:lnSpc>
                <a:spcPct val="100000"/>
              </a:lnSpc>
              <a:spcBef>
                <a:spcPts val="100"/>
              </a:spcBef>
              <a:buFont typeface="Wingdings"/>
              <a:buChar char=""/>
              <a:tabLst>
                <a:tab pos="469265" algn="l"/>
                <a:tab pos="469900" algn="l"/>
              </a:tabLst>
            </a:pPr>
            <a:r>
              <a:rPr dirty="0" sz="2400" spc="-10" b="1">
                <a:solidFill>
                  <a:srgbClr val="990033"/>
                </a:solidFill>
                <a:latin typeface="微软雅黑"/>
                <a:cs typeface="微软雅黑"/>
              </a:rPr>
              <a:t>什么是向量中断？</a:t>
            </a:r>
            <a:endParaRPr sz="2400">
              <a:latin typeface="微软雅黑"/>
              <a:cs typeface="微软雅黑"/>
            </a:endParaRPr>
          </a:p>
          <a:p>
            <a:pPr marL="469900" marR="5080">
              <a:lnSpc>
                <a:spcPct val="150100"/>
              </a:lnSpc>
              <a:spcBef>
                <a:spcPts val="595"/>
              </a:spcBef>
            </a:pPr>
            <a:r>
              <a:rPr dirty="0" sz="2400" spc="-5">
                <a:latin typeface="微软雅黑"/>
                <a:cs typeface="微软雅黑"/>
              </a:rPr>
              <a:t>当中断发生时，由中断源自己引导处理机进入中断服务程序的中断</a:t>
            </a:r>
            <a:r>
              <a:rPr dirty="0" sz="2400" spc="-10">
                <a:latin typeface="微软雅黑"/>
                <a:cs typeface="微软雅黑"/>
              </a:rPr>
              <a:t>过程称为向量中断。</a:t>
            </a:r>
            <a:endParaRPr sz="2400">
              <a:latin typeface="微软雅黑"/>
              <a:cs typeface="微软雅黑"/>
            </a:endParaRPr>
          </a:p>
          <a:p>
            <a:pPr marL="469265" indent="-456565">
              <a:lnSpc>
                <a:spcPct val="100000"/>
              </a:lnSpc>
              <a:spcBef>
                <a:spcPts val="2039"/>
              </a:spcBef>
              <a:buFont typeface="Wingdings"/>
              <a:buChar char=""/>
              <a:tabLst>
                <a:tab pos="469265" algn="l"/>
                <a:tab pos="469900" algn="l"/>
              </a:tabLst>
            </a:pPr>
            <a:r>
              <a:rPr dirty="0" sz="2400" spc="-15" b="1">
                <a:solidFill>
                  <a:srgbClr val="990033"/>
                </a:solidFill>
                <a:latin typeface="微软雅黑"/>
                <a:cs typeface="微软雅黑"/>
              </a:rPr>
              <a:t>中断向量</a:t>
            </a:r>
            <a:endParaRPr sz="2400">
              <a:latin typeface="微软雅黑"/>
              <a:cs typeface="微软雅黑"/>
            </a:endParaRPr>
          </a:p>
          <a:p>
            <a:pPr marL="469900" marR="5080">
              <a:lnSpc>
                <a:spcPct val="150000"/>
              </a:lnSpc>
              <a:spcBef>
                <a:spcPts val="605"/>
              </a:spcBef>
            </a:pPr>
            <a:r>
              <a:rPr dirty="0" sz="2400" spc="-5">
                <a:latin typeface="微软雅黑"/>
                <a:cs typeface="微软雅黑"/>
              </a:rPr>
              <a:t>每类中断类型都有自己的中断向量，包含：中断服务例程的入口地</a:t>
            </a:r>
            <a:r>
              <a:rPr dirty="0" sz="2400" spc="-10">
                <a:latin typeface="微软雅黑"/>
                <a:cs typeface="微软雅黑"/>
              </a:rPr>
              <a:t>址和程序状态字。</a:t>
            </a:r>
            <a:endParaRPr sz="2400">
              <a:latin typeface="微软雅黑"/>
              <a:cs typeface="微软雅黑"/>
            </a:endParaRPr>
          </a:p>
          <a:p>
            <a:pPr marL="469265" indent="-456565">
              <a:lnSpc>
                <a:spcPct val="100000"/>
              </a:lnSpc>
              <a:spcBef>
                <a:spcPts val="2039"/>
              </a:spcBef>
              <a:buFont typeface="Wingdings"/>
              <a:buChar char=""/>
              <a:tabLst>
                <a:tab pos="469265" algn="l"/>
                <a:tab pos="469900" algn="l"/>
              </a:tabLst>
            </a:pPr>
            <a:r>
              <a:rPr dirty="0" sz="2400" spc="-10" b="1">
                <a:solidFill>
                  <a:srgbClr val="990033"/>
                </a:solidFill>
                <a:latin typeface="微软雅黑"/>
                <a:cs typeface="微软雅黑"/>
              </a:rPr>
              <a:t>中断向量表</a:t>
            </a:r>
            <a:endParaRPr sz="2400">
              <a:latin typeface="微软雅黑"/>
              <a:cs typeface="微软雅黑"/>
            </a:endParaRPr>
          </a:p>
          <a:p>
            <a:pPr marL="469900">
              <a:lnSpc>
                <a:spcPct val="100000"/>
              </a:lnSpc>
              <a:spcBef>
                <a:spcPts val="2039"/>
              </a:spcBef>
            </a:pPr>
            <a:r>
              <a:rPr dirty="0" sz="2400" spc="-5">
                <a:latin typeface="微软雅黑"/>
                <a:cs typeface="微软雅黑"/>
              </a:rPr>
              <a:t>主存中用于存放中断向量服务地址的一组存储单元组成的表。</a:t>
            </a:r>
            <a:endParaRPr sz="2400">
              <a:latin typeface="微软雅黑"/>
              <a:cs typeface="微软雅黑"/>
            </a:endParaRPr>
          </a:p>
        </p:txBody>
      </p:sp>
      <p:sp>
        <p:nvSpPr>
          <p:cNvPr id="29" name="object 29"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19456"/>
            <a:ext cx="2242820" cy="787400"/>
            <a:chOff x="358140" y="219456"/>
            <a:chExt cx="224282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19456"/>
              <a:ext cx="1177290" cy="787146"/>
            </a:xfrm>
            <a:prstGeom prst="rect">
              <a:avLst/>
            </a:prstGeom>
          </p:spPr>
        </p:pic>
        <p:pic>
          <p:nvPicPr>
            <p:cNvPr id="18" name="object 18" descr=""/>
            <p:cNvPicPr/>
            <p:nvPr/>
          </p:nvPicPr>
          <p:blipFill>
            <a:blip r:embed="rId5" cstate="print"/>
            <a:stretch>
              <a:fillRect/>
            </a:stretch>
          </p:blipFill>
          <p:spPr>
            <a:xfrm>
              <a:off x="1068323" y="219456"/>
              <a:ext cx="1532382" cy="787146"/>
            </a:xfrm>
            <a:prstGeom prst="rect">
              <a:avLst/>
            </a:prstGeom>
          </p:spPr>
        </p:pic>
      </p:grpSp>
      <p:sp>
        <p:nvSpPr>
          <p:cNvPr id="19" name="object 19" descr=""/>
          <p:cNvSpPr txBox="1"/>
          <p:nvPr/>
        </p:nvSpPr>
        <p:spPr>
          <a:xfrm>
            <a:off x="1402207" y="1376298"/>
            <a:ext cx="3218815" cy="3317875"/>
          </a:xfrm>
          <a:prstGeom prst="rect">
            <a:avLst/>
          </a:prstGeom>
        </p:spPr>
        <p:txBody>
          <a:bodyPr wrap="square" lIns="0" tIns="12700" rIns="0" bIns="0" rtlCol="0" vert="horz">
            <a:spAutoFit/>
          </a:bodyPr>
          <a:lstStyle/>
          <a:p>
            <a:pPr algn="just" marL="12700" marR="5080">
              <a:lnSpc>
                <a:spcPct val="150000"/>
              </a:lnSpc>
              <a:spcBef>
                <a:spcPts val="100"/>
              </a:spcBef>
            </a:pPr>
            <a:r>
              <a:rPr dirty="0" sz="2400">
                <a:latin typeface="微软雅黑"/>
                <a:cs typeface="微软雅黑"/>
              </a:rPr>
              <a:t>I</a:t>
            </a:r>
            <a:r>
              <a:rPr dirty="0" sz="2400" spc="-5">
                <a:latin typeface="微软雅黑"/>
                <a:cs typeface="微软雅黑"/>
              </a:rPr>
              <a:t>B</a:t>
            </a:r>
            <a:r>
              <a:rPr dirty="0" sz="2400">
                <a:latin typeface="微软雅黑"/>
                <a:cs typeface="微软雅黑"/>
              </a:rPr>
              <a:t>M</a:t>
            </a:r>
            <a:r>
              <a:rPr dirty="0" sz="2400" spc="250">
                <a:latin typeface="微软雅黑"/>
                <a:cs typeface="微软雅黑"/>
              </a:rPr>
              <a:t> </a:t>
            </a:r>
            <a:r>
              <a:rPr dirty="0" sz="2400" spc="-5">
                <a:latin typeface="微软雅黑"/>
                <a:cs typeface="微软雅黑"/>
              </a:rPr>
              <a:t>P</a:t>
            </a:r>
            <a:r>
              <a:rPr dirty="0" sz="2400">
                <a:latin typeface="微软雅黑"/>
                <a:cs typeface="微软雅黑"/>
              </a:rPr>
              <a:t>C</a:t>
            </a:r>
            <a:r>
              <a:rPr dirty="0" sz="2400" spc="-5">
                <a:latin typeface="微软雅黑"/>
                <a:cs typeface="微软雅黑"/>
              </a:rPr>
              <a:t>将所有25</a:t>
            </a:r>
            <a:r>
              <a:rPr dirty="0" sz="2400">
                <a:latin typeface="微软雅黑"/>
                <a:cs typeface="微软雅黑"/>
              </a:rPr>
              <a:t>6</a:t>
            </a:r>
            <a:r>
              <a:rPr dirty="0" sz="2400" spc="10">
                <a:latin typeface="微软雅黑"/>
                <a:cs typeface="微软雅黑"/>
              </a:rPr>
              <a:t>个中</a:t>
            </a:r>
            <a:r>
              <a:rPr dirty="0" sz="2400" spc="70">
                <a:latin typeface="微软雅黑"/>
                <a:cs typeface="微软雅黑"/>
              </a:rPr>
              <a:t>断类型中的中断向量放</a:t>
            </a:r>
            <a:r>
              <a:rPr dirty="0" sz="2400" spc="65">
                <a:latin typeface="微软雅黑"/>
                <a:cs typeface="微软雅黑"/>
              </a:rPr>
              <a:t>在一张表上，称为中断</a:t>
            </a:r>
            <a:r>
              <a:rPr dirty="0" sz="2400" spc="70">
                <a:latin typeface="微软雅黑"/>
                <a:cs typeface="微软雅黑"/>
              </a:rPr>
              <a:t>向量表，它在内存区中</a:t>
            </a:r>
            <a:r>
              <a:rPr dirty="0" sz="2400" spc="310">
                <a:latin typeface="微软雅黑"/>
                <a:cs typeface="微软雅黑"/>
              </a:rPr>
              <a:t>占有最低位的</a:t>
            </a:r>
            <a:r>
              <a:rPr dirty="0" sz="2400">
                <a:latin typeface="微软雅黑"/>
                <a:cs typeface="微软雅黑"/>
              </a:rPr>
              <a:t>1</a:t>
            </a:r>
            <a:r>
              <a:rPr dirty="0" sz="2400" spc="-395">
                <a:latin typeface="微软雅黑"/>
                <a:cs typeface="微软雅黑"/>
              </a:rPr>
              <a:t> </a:t>
            </a:r>
            <a:r>
              <a:rPr dirty="0" sz="2400">
                <a:latin typeface="微软雅黑"/>
                <a:cs typeface="微软雅黑"/>
              </a:rPr>
              <a:t>k</a:t>
            </a:r>
            <a:r>
              <a:rPr dirty="0" sz="2400" spc="80">
                <a:latin typeface="微软雅黑"/>
                <a:cs typeface="微软雅黑"/>
              </a:rPr>
              <a:t> 字节</a:t>
            </a:r>
            <a:r>
              <a:rPr dirty="0" sz="2400" spc="320">
                <a:latin typeface="微软雅黑"/>
                <a:cs typeface="微软雅黑"/>
              </a:rPr>
              <a:t> </a:t>
            </a:r>
            <a:r>
              <a:rPr dirty="0" sz="2400">
                <a:latin typeface="微软雅黑"/>
                <a:cs typeface="微软雅黑"/>
              </a:rPr>
              <a:t>(</a:t>
            </a:r>
            <a:r>
              <a:rPr dirty="0" sz="2400" spc="-5">
                <a:latin typeface="微软雅黑"/>
                <a:cs typeface="微软雅黑"/>
              </a:rPr>
              <a:t>00000</a:t>
            </a:r>
            <a:r>
              <a:rPr dirty="0" sz="2400">
                <a:latin typeface="微软雅黑"/>
                <a:cs typeface="微软雅黑"/>
              </a:rPr>
              <a:t>H～</a:t>
            </a:r>
            <a:r>
              <a:rPr dirty="0" sz="2400" spc="-5">
                <a:latin typeface="微软雅黑"/>
                <a:cs typeface="微软雅黑"/>
              </a:rPr>
              <a:t>00</a:t>
            </a:r>
            <a:r>
              <a:rPr dirty="0" sz="2400">
                <a:latin typeface="微软雅黑"/>
                <a:cs typeface="微软雅黑"/>
              </a:rPr>
              <a:t>3</a:t>
            </a:r>
            <a:r>
              <a:rPr dirty="0" sz="2400" spc="-5">
                <a:latin typeface="微软雅黑"/>
                <a:cs typeface="微软雅黑"/>
              </a:rPr>
              <a:t>FFH</a:t>
            </a:r>
            <a:r>
              <a:rPr dirty="0" sz="2400">
                <a:latin typeface="微软雅黑"/>
                <a:cs typeface="微软雅黑"/>
              </a:rPr>
              <a:t>)。</a:t>
            </a:r>
            <a:endParaRPr sz="2400">
              <a:latin typeface="微软雅黑"/>
              <a:cs typeface="微软雅黑"/>
            </a:endParaRPr>
          </a:p>
        </p:txBody>
      </p:sp>
      <p:sp>
        <p:nvSpPr>
          <p:cNvPr id="20" name="object 20" descr=""/>
          <p:cNvSpPr txBox="1"/>
          <p:nvPr/>
        </p:nvSpPr>
        <p:spPr>
          <a:xfrm>
            <a:off x="10099675" y="1096771"/>
            <a:ext cx="289560" cy="376555"/>
          </a:xfrm>
          <a:prstGeom prst="rect">
            <a:avLst/>
          </a:prstGeom>
        </p:spPr>
        <p:txBody>
          <a:bodyPr wrap="square" lIns="0" tIns="13335" rIns="0" bIns="0" rtlCol="0" vert="horz">
            <a:spAutoFit/>
          </a:bodyPr>
          <a:lstStyle/>
          <a:p>
            <a:pPr marL="12700">
              <a:lnSpc>
                <a:spcPct val="100000"/>
              </a:lnSpc>
              <a:spcBef>
                <a:spcPts val="105"/>
              </a:spcBef>
            </a:pPr>
            <a:r>
              <a:rPr dirty="0" sz="2300" spc="-25">
                <a:latin typeface="微软雅黑"/>
                <a:cs typeface="微软雅黑"/>
              </a:rPr>
              <a:t>IP</a:t>
            </a:r>
            <a:endParaRPr sz="2300">
              <a:latin typeface="微软雅黑"/>
              <a:cs typeface="微软雅黑"/>
            </a:endParaRPr>
          </a:p>
        </p:txBody>
      </p:sp>
      <p:sp>
        <p:nvSpPr>
          <p:cNvPr id="21" name="object 21" descr=""/>
          <p:cNvSpPr/>
          <p:nvPr/>
        </p:nvSpPr>
        <p:spPr>
          <a:xfrm>
            <a:off x="9887711" y="891539"/>
            <a:ext cx="163195" cy="3060700"/>
          </a:xfrm>
          <a:custGeom>
            <a:avLst/>
            <a:gdLst/>
            <a:ahLst/>
            <a:cxnLst/>
            <a:rect l="l" t="t" r="r" b="b"/>
            <a:pathLst>
              <a:path w="163195" h="3060700">
                <a:moveTo>
                  <a:pt x="0" y="0"/>
                </a:moveTo>
                <a:lnTo>
                  <a:pt x="31759" y="6020"/>
                </a:lnTo>
                <a:lnTo>
                  <a:pt x="57673" y="22447"/>
                </a:lnTo>
                <a:lnTo>
                  <a:pt x="75134" y="46827"/>
                </a:lnTo>
                <a:lnTo>
                  <a:pt x="81534" y="76708"/>
                </a:lnTo>
                <a:lnTo>
                  <a:pt x="81534" y="287527"/>
                </a:lnTo>
                <a:lnTo>
                  <a:pt x="87933" y="317408"/>
                </a:lnTo>
                <a:lnTo>
                  <a:pt x="105394" y="341788"/>
                </a:lnTo>
                <a:lnTo>
                  <a:pt x="131308" y="358215"/>
                </a:lnTo>
                <a:lnTo>
                  <a:pt x="163068" y="364236"/>
                </a:lnTo>
                <a:lnTo>
                  <a:pt x="131308" y="370256"/>
                </a:lnTo>
                <a:lnTo>
                  <a:pt x="105394" y="386683"/>
                </a:lnTo>
                <a:lnTo>
                  <a:pt x="87933" y="411063"/>
                </a:lnTo>
                <a:lnTo>
                  <a:pt x="81534" y="440944"/>
                </a:lnTo>
                <a:lnTo>
                  <a:pt x="81534" y="651763"/>
                </a:lnTo>
                <a:lnTo>
                  <a:pt x="75134" y="681644"/>
                </a:lnTo>
                <a:lnTo>
                  <a:pt x="57673" y="706024"/>
                </a:lnTo>
                <a:lnTo>
                  <a:pt x="31759" y="722451"/>
                </a:lnTo>
                <a:lnTo>
                  <a:pt x="0" y="728472"/>
                </a:lnTo>
              </a:path>
              <a:path w="163195" h="3060700">
                <a:moveTo>
                  <a:pt x="0" y="726948"/>
                </a:moveTo>
                <a:lnTo>
                  <a:pt x="31759" y="733367"/>
                </a:lnTo>
                <a:lnTo>
                  <a:pt x="57673" y="750871"/>
                </a:lnTo>
                <a:lnTo>
                  <a:pt x="75134" y="776829"/>
                </a:lnTo>
                <a:lnTo>
                  <a:pt x="81534" y="808609"/>
                </a:lnTo>
                <a:lnTo>
                  <a:pt x="81534" y="1033907"/>
                </a:lnTo>
                <a:lnTo>
                  <a:pt x="87933" y="1065686"/>
                </a:lnTo>
                <a:lnTo>
                  <a:pt x="105394" y="1091644"/>
                </a:lnTo>
                <a:lnTo>
                  <a:pt x="131308" y="1109148"/>
                </a:lnTo>
                <a:lnTo>
                  <a:pt x="163068" y="1115568"/>
                </a:lnTo>
                <a:lnTo>
                  <a:pt x="131308" y="1121987"/>
                </a:lnTo>
                <a:lnTo>
                  <a:pt x="105394" y="1139491"/>
                </a:lnTo>
                <a:lnTo>
                  <a:pt x="87933" y="1165449"/>
                </a:lnTo>
                <a:lnTo>
                  <a:pt x="81534" y="1197229"/>
                </a:lnTo>
                <a:lnTo>
                  <a:pt x="81534" y="1422527"/>
                </a:lnTo>
                <a:lnTo>
                  <a:pt x="75134" y="1454306"/>
                </a:lnTo>
                <a:lnTo>
                  <a:pt x="57673" y="1480264"/>
                </a:lnTo>
                <a:lnTo>
                  <a:pt x="31759" y="1497768"/>
                </a:lnTo>
                <a:lnTo>
                  <a:pt x="0" y="1504188"/>
                </a:lnTo>
              </a:path>
              <a:path w="163195" h="3060700">
                <a:moveTo>
                  <a:pt x="0" y="1505712"/>
                </a:moveTo>
                <a:lnTo>
                  <a:pt x="31759" y="1512131"/>
                </a:lnTo>
                <a:lnTo>
                  <a:pt x="57673" y="1529635"/>
                </a:lnTo>
                <a:lnTo>
                  <a:pt x="75134" y="1555593"/>
                </a:lnTo>
                <a:lnTo>
                  <a:pt x="81534" y="1587373"/>
                </a:lnTo>
                <a:lnTo>
                  <a:pt x="81534" y="1811909"/>
                </a:lnTo>
                <a:lnTo>
                  <a:pt x="87933" y="1843688"/>
                </a:lnTo>
                <a:lnTo>
                  <a:pt x="105394" y="1869646"/>
                </a:lnTo>
                <a:lnTo>
                  <a:pt x="131308" y="1887150"/>
                </a:lnTo>
                <a:lnTo>
                  <a:pt x="163068" y="1893570"/>
                </a:lnTo>
                <a:lnTo>
                  <a:pt x="131308" y="1899989"/>
                </a:lnTo>
                <a:lnTo>
                  <a:pt x="105394" y="1917493"/>
                </a:lnTo>
                <a:lnTo>
                  <a:pt x="87933" y="1943451"/>
                </a:lnTo>
                <a:lnTo>
                  <a:pt x="81534" y="1975231"/>
                </a:lnTo>
                <a:lnTo>
                  <a:pt x="81534" y="2199767"/>
                </a:lnTo>
                <a:lnTo>
                  <a:pt x="75134" y="2231546"/>
                </a:lnTo>
                <a:lnTo>
                  <a:pt x="57673" y="2257504"/>
                </a:lnTo>
                <a:lnTo>
                  <a:pt x="31759" y="2275008"/>
                </a:lnTo>
                <a:lnTo>
                  <a:pt x="0" y="2281428"/>
                </a:lnTo>
              </a:path>
              <a:path w="163195" h="3060700">
                <a:moveTo>
                  <a:pt x="0" y="2281428"/>
                </a:moveTo>
                <a:lnTo>
                  <a:pt x="31759" y="2287869"/>
                </a:lnTo>
                <a:lnTo>
                  <a:pt x="57673" y="2305430"/>
                </a:lnTo>
                <a:lnTo>
                  <a:pt x="75134" y="2331469"/>
                </a:lnTo>
                <a:lnTo>
                  <a:pt x="81534" y="2363343"/>
                </a:lnTo>
                <a:lnTo>
                  <a:pt x="81534" y="2588895"/>
                </a:lnTo>
                <a:lnTo>
                  <a:pt x="87933" y="2620768"/>
                </a:lnTo>
                <a:lnTo>
                  <a:pt x="105394" y="2646807"/>
                </a:lnTo>
                <a:lnTo>
                  <a:pt x="131308" y="2664368"/>
                </a:lnTo>
                <a:lnTo>
                  <a:pt x="163068" y="2670810"/>
                </a:lnTo>
                <a:lnTo>
                  <a:pt x="131308" y="2677251"/>
                </a:lnTo>
                <a:lnTo>
                  <a:pt x="105394" y="2694813"/>
                </a:lnTo>
                <a:lnTo>
                  <a:pt x="87933" y="2720851"/>
                </a:lnTo>
                <a:lnTo>
                  <a:pt x="81534" y="2752725"/>
                </a:lnTo>
                <a:lnTo>
                  <a:pt x="81534" y="2978277"/>
                </a:lnTo>
                <a:lnTo>
                  <a:pt x="75134" y="3010150"/>
                </a:lnTo>
                <a:lnTo>
                  <a:pt x="57673" y="3036189"/>
                </a:lnTo>
                <a:lnTo>
                  <a:pt x="31759" y="3053750"/>
                </a:lnTo>
                <a:lnTo>
                  <a:pt x="0" y="3060192"/>
                </a:lnTo>
              </a:path>
            </a:pathLst>
          </a:custGeom>
          <a:ln w="9144">
            <a:solidFill>
              <a:srgbClr val="000000"/>
            </a:solidFill>
          </a:ln>
        </p:spPr>
        <p:txBody>
          <a:bodyPr wrap="square" lIns="0" tIns="0" rIns="0" bIns="0" rtlCol="0"/>
          <a:lstStyle/>
          <a:p/>
        </p:txBody>
      </p:sp>
      <p:sp>
        <p:nvSpPr>
          <p:cNvPr id="22" name="object 22" descr=""/>
          <p:cNvSpPr txBox="1"/>
          <p:nvPr/>
        </p:nvSpPr>
        <p:spPr>
          <a:xfrm>
            <a:off x="10099675" y="2625344"/>
            <a:ext cx="289560" cy="376555"/>
          </a:xfrm>
          <a:prstGeom prst="rect">
            <a:avLst/>
          </a:prstGeom>
        </p:spPr>
        <p:txBody>
          <a:bodyPr wrap="square" lIns="0" tIns="13335" rIns="0" bIns="0" rtlCol="0" vert="horz">
            <a:spAutoFit/>
          </a:bodyPr>
          <a:lstStyle/>
          <a:p>
            <a:pPr marL="12700">
              <a:lnSpc>
                <a:spcPct val="100000"/>
              </a:lnSpc>
              <a:spcBef>
                <a:spcPts val="105"/>
              </a:spcBef>
            </a:pPr>
            <a:r>
              <a:rPr dirty="0" sz="2300" spc="-25">
                <a:latin typeface="微软雅黑"/>
                <a:cs typeface="微软雅黑"/>
              </a:rPr>
              <a:t>IP</a:t>
            </a:r>
            <a:endParaRPr sz="2300">
              <a:latin typeface="微软雅黑"/>
              <a:cs typeface="微软雅黑"/>
            </a:endParaRPr>
          </a:p>
        </p:txBody>
      </p:sp>
      <p:sp>
        <p:nvSpPr>
          <p:cNvPr id="23" name="object 23" descr=""/>
          <p:cNvSpPr/>
          <p:nvPr/>
        </p:nvSpPr>
        <p:spPr>
          <a:xfrm>
            <a:off x="9887711" y="4664964"/>
            <a:ext cx="163195" cy="1321435"/>
          </a:xfrm>
          <a:custGeom>
            <a:avLst/>
            <a:gdLst/>
            <a:ahLst/>
            <a:cxnLst/>
            <a:rect l="l" t="t" r="r" b="b"/>
            <a:pathLst>
              <a:path w="163195" h="1321435">
                <a:moveTo>
                  <a:pt x="0" y="0"/>
                </a:moveTo>
                <a:lnTo>
                  <a:pt x="31759" y="5794"/>
                </a:lnTo>
                <a:lnTo>
                  <a:pt x="57673" y="21590"/>
                </a:lnTo>
                <a:lnTo>
                  <a:pt x="75134" y="45005"/>
                </a:lnTo>
                <a:lnTo>
                  <a:pt x="81534" y="73660"/>
                </a:lnTo>
                <a:lnTo>
                  <a:pt x="81534" y="276860"/>
                </a:lnTo>
                <a:lnTo>
                  <a:pt x="87933" y="305514"/>
                </a:lnTo>
                <a:lnTo>
                  <a:pt x="105394" y="328930"/>
                </a:lnTo>
                <a:lnTo>
                  <a:pt x="131308" y="344725"/>
                </a:lnTo>
                <a:lnTo>
                  <a:pt x="163068" y="350519"/>
                </a:lnTo>
                <a:lnTo>
                  <a:pt x="131308" y="356314"/>
                </a:lnTo>
                <a:lnTo>
                  <a:pt x="105394" y="372110"/>
                </a:lnTo>
                <a:lnTo>
                  <a:pt x="87933" y="395525"/>
                </a:lnTo>
                <a:lnTo>
                  <a:pt x="81534" y="424180"/>
                </a:lnTo>
                <a:lnTo>
                  <a:pt x="81534" y="627380"/>
                </a:lnTo>
                <a:lnTo>
                  <a:pt x="75134" y="656034"/>
                </a:lnTo>
                <a:lnTo>
                  <a:pt x="57673" y="679450"/>
                </a:lnTo>
                <a:lnTo>
                  <a:pt x="31759" y="695245"/>
                </a:lnTo>
                <a:lnTo>
                  <a:pt x="0" y="701040"/>
                </a:lnTo>
              </a:path>
              <a:path w="163195" h="1321435">
                <a:moveTo>
                  <a:pt x="0" y="685800"/>
                </a:moveTo>
                <a:lnTo>
                  <a:pt x="31759" y="691040"/>
                </a:lnTo>
                <a:lnTo>
                  <a:pt x="57673" y="705342"/>
                </a:lnTo>
                <a:lnTo>
                  <a:pt x="75134" y="726572"/>
                </a:lnTo>
                <a:lnTo>
                  <a:pt x="81534" y="752602"/>
                </a:lnTo>
                <a:lnTo>
                  <a:pt x="81534" y="936790"/>
                </a:lnTo>
                <a:lnTo>
                  <a:pt x="87933" y="962781"/>
                </a:lnTo>
                <a:lnTo>
                  <a:pt x="105394" y="984002"/>
                </a:lnTo>
                <a:lnTo>
                  <a:pt x="131308" y="998308"/>
                </a:lnTo>
                <a:lnTo>
                  <a:pt x="163068" y="1003554"/>
                </a:lnTo>
                <a:lnTo>
                  <a:pt x="131308" y="1008799"/>
                </a:lnTo>
                <a:lnTo>
                  <a:pt x="105394" y="1023105"/>
                </a:lnTo>
                <a:lnTo>
                  <a:pt x="87933" y="1044326"/>
                </a:lnTo>
                <a:lnTo>
                  <a:pt x="81534" y="1070317"/>
                </a:lnTo>
                <a:lnTo>
                  <a:pt x="81534" y="1254544"/>
                </a:lnTo>
                <a:lnTo>
                  <a:pt x="75134" y="1280535"/>
                </a:lnTo>
                <a:lnTo>
                  <a:pt x="57673" y="1301756"/>
                </a:lnTo>
                <a:lnTo>
                  <a:pt x="31759" y="1316062"/>
                </a:lnTo>
                <a:lnTo>
                  <a:pt x="0" y="1321308"/>
                </a:lnTo>
              </a:path>
            </a:pathLst>
          </a:custGeom>
          <a:ln w="9144">
            <a:solidFill>
              <a:srgbClr val="000000"/>
            </a:solidFill>
          </a:ln>
        </p:spPr>
        <p:txBody>
          <a:bodyPr wrap="square" lIns="0" tIns="0" rIns="0" bIns="0" rtlCol="0"/>
          <a:lstStyle/>
          <a:p/>
        </p:txBody>
      </p:sp>
      <p:sp>
        <p:nvSpPr>
          <p:cNvPr id="24" name="object 24" descr=""/>
          <p:cNvSpPr txBox="1"/>
          <p:nvPr/>
        </p:nvSpPr>
        <p:spPr>
          <a:xfrm>
            <a:off x="10099675" y="4829936"/>
            <a:ext cx="390525" cy="1069975"/>
          </a:xfrm>
          <a:prstGeom prst="rect">
            <a:avLst/>
          </a:prstGeom>
        </p:spPr>
        <p:txBody>
          <a:bodyPr wrap="square" lIns="0" tIns="12700" rIns="0" bIns="0" rtlCol="0" vert="horz">
            <a:spAutoFit/>
          </a:bodyPr>
          <a:lstStyle/>
          <a:p>
            <a:pPr marL="12700">
              <a:lnSpc>
                <a:spcPct val="100000"/>
              </a:lnSpc>
              <a:spcBef>
                <a:spcPts val="100"/>
              </a:spcBef>
            </a:pPr>
            <a:r>
              <a:rPr dirty="0" sz="2300" spc="-25">
                <a:latin typeface="微软雅黑"/>
                <a:cs typeface="微软雅黑"/>
              </a:rPr>
              <a:t>IP</a:t>
            </a:r>
            <a:endParaRPr sz="2300">
              <a:latin typeface="微软雅黑"/>
              <a:cs typeface="微软雅黑"/>
            </a:endParaRPr>
          </a:p>
          <a:p>
            <a:pPr>
              <a:lnSpc>
                <a:spcPct val="100000"/>
              </a:lnSpc>
              <a:spcBef>
                <a:spcPts val="30"/>
              </a:spcBef>
            </a:pPr>
            <a:endParaRPr sz="1450">
              <a:latin typeface="微软雅黑"/>
              <a:cs typeface="微软雅黑"/>
            </a:endParaRPr>
          </a:p>
          <a:p>
            <a:pPr marL="13970">
              <a:lnSpc>
                <a:spcPct val="100000"/>
              </a:lnSpc>
            </a:pPr>
            <a:r>
              <a:rPr dirty="0" sz="2300" spc="-25">
                <a:latin typeface="微软雅黑"/>
                <a:cs typeface="微软雅黑"/>
              </a:rPr>
              <a:t>CS</a:t>
            </a:r>
            <a:endParaRPr sz="2300">
              <a:latin typeface="微软雅黑"/>
              <a:cs typeface="微软雅黑"/>
            </a:endParaRPr>
          </a:p>
        </p:txBody>
      </p:sp>
      <p:sp>
        <p:nvSpPr>
          <p:cNvPr id="31" name="object 31"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
        <p:nvSpPr>
          <p:cNvPr id="25" name="object 25" descr=""/>
          <p:cNvSpPr txBox="1"/>
          <p:nvPr/>
        </p:nvSpPr>
        <p:spPr>
          <a:xfrm>
            <a:off x="5811392" y="912723"/>
            <a:ext cx="886460" cy="3148965"/>
          </a:xfrm>
          <a:prstGeom prst="rect">
            <a:avLst/>
          </a:prstGeom>
        </p:spPr>
        <p:txBody>
          <a:bodyPr wrap="square" lIns="0" tIns="50800" rIns="0" bIns="0" rtlCol="0" vert="horz">
            <a:spAutoFit/>
          </a:bodyPr>
          <a:lstStyle/>
          <a:p>
            <a:pPr marL="12700">
              <a:lnSpc>
                <a:spcPct val="100000"/>
              </a:lnSpc>
              <a:spcBef>
                <a:spcPts val="400"/>
              </a:spcBef>
            </a:pPr>
            <a:r>
              <a:rPr dirty="0" sz="2300" spc="-10">
                <a:latin typeface="微软雅黑"/>
                <a:cs typeface="微软雅黑"/>
              </a:rPr>
              <a:t>00000</a:t>
            </a:r>
            <a:endParaRPr sz="2300">
              <a:latin typeface="微软雅黑"/>
              <a:cs typeface="微软雅黑"/>
            </a:endParaRPr>
          </a:p>
          <a:p>
            <a:pPr marL="12700">
              <a:lnSpc>
                <a:spcPct val="100000"/>
              </a:lnSpc>
              <a:spcBef>
                <a:spcPts val="300"/>
              </a:spcBef>
            </a:pPr>
            <a:r>
              <a:rPr dirty="0" sz="2300" spc="-10">
                <a:latin typeface="微软雅黑"/>
                <a:cs typeface="微软雅黑"/>
              </a:rPr>
              <a:t>00001</a:t>
            </a:r>
            <a:endParaRPr sz="2300">
              <a:latin typeface="微软雅黑"/>
              <a:cs typeface="微软雅黑"/>
            </a:endParaRPr>
          </a:p>
          <a:p>
            <a:pPr marL="12700">
              <a:lnSpc>
                <a:spcPct val="100000"/>
              </a:lnSpc>
              <a:spcBef>
                <a:spcPts val="340"/>
              </a:spcBef>
            </a:pPr>
            <a:r>
              <a:rPr dirty="0" sz="2300" spc="-10">
                <a:latin typeface="微软雅黑"/>
                <a:cs typeface="微软雅黑"/>
              </a:rPr>
              <a:t>00002</a:t>
            </a:r>
            <a:endParaRPr sz="2300">
              <a:latin typeface="微软雅黑"/>
              <a:cs typeface="微软雅黑"/>
            </a:endParaRPr>
          </a:p>
          <a:p>
            <a:pPr marL="12700">
              <a:lnSpc>
                <a:spcPct val="100000"/>
              </a:lnSpc>
              <a:spcBef>
                <a:spcPts val="309"/>
              </a:spcBef>
            </a:pPr>
            <a:r>
              <a:rPr dirty="0" sz="2300" spc="-10">
                <a:latin typeface="微软雅黑"/>
                <a:cs typeface="微软雅黑"/>
              </a:rPr>
              <a:t>00003</a:t>
            </a:r>
            <a:endParaRPr sz="2300">
              <a:latin typeface="微软雅黑"/>
              <a:cs typeface="微软雅黑"/>
            </a:endParaRPr>
          </a:p>
          <a:p>
            <a:pPr marL="12700">
              <a:lnSpc>
                <a:spcPct val="100000"/>
              </a:lnSpc>
              <a:spcBef>
                <a:spcPts val="300"/>
              </a:spcBef>
            </a:pPr>
            <a:r>
              <a:rPr dirty="0" sz="2300" spc="-10">
                <a:latin typeface="微软雅黑"/>
                <a:cs typeface="微软雅黑"/>
              </a:rPr>
              <a:t>00004</a:t>
            </a:r>
            <a:endParaRPr sz="2300">
              <a:latin typeface="微软雅黑"/>
              <a:cs typeface="微软雅黑"/>
            </a:endParaRPr>
          </a:p>
          <a:p>
            <a:pPr marL="12700">
              <a:lnSpc>
                <a:spcPct val="100000"/>
              </a:lnSpc>
              <a:spcBef>
                <a:spcPts val="340"/>
              </a:spcBef>
            </a:pPr>
            <a:r>
              <a:rPr dirty="0" sz="2300" spc="-10">
                <a:latin typeface="微软雅黑"/>
                <a:cs typeface="微软雅黑"/>
              </a:rPr>
              <a:t>00005</a:t>
            </a:r>
            <a:endParaRPr sz="2300">
              <a:latin typeface="微软雅黑"/>
              <a:cs typeface="微软雅黑"/>
            </a:endParaRPr>
          </a:p>
          <a:p>
            <a:pPr marL="12700">
              <a:lnSpc>
                <a:spcPct val="100000"/>
              </a:lnSpc>
              <a:spcBef>
                <a:spcPts val="310"/>
              </a:spcBef>
            </a:pPr>
            <a:r>
              <a:rPr dirty="0" sz="2300" spc="-10">
                <a:latin typeface="微软雅黑"/>
                <a:cs typeface="微软雅黑"/>
              </a:rPr>
              <a:t>00006</a:t>
            </a:r>
            <a:endParaRPr sz="2300">
              <a:latin typeface="微软雅黑"/>
              <a:cs typeface="微软雅黑"/>
            </a:endParaRPr>
          </a:p>
          <a:p>
            <a:pPr marL="12700">
              <a:lnSpc>
                <a:spcPct val="100000"/>
              </a:lnSpc>
              <a:spcBef>
                <a:spcPts val="315"/>
              </a:spcBef>
            </a:pPr>
            <a:r>
              <a:rPr dirty="0" sz="2300" spc="-10">
                <a:latin typeface="微软雅黑"/>
                <a:cs typeface="微软雅黑"/>
              </a:rPr>
              <a:t>00007</a:t>
            </a:r>
            <a:endParaRPr sz="2300">
              <a:latin typeface="微软雅黑"/>
              <a:cs typeface="微软雅黑"/>
            </a:endParaRPr>
          </a:p>
        </p:txBody>
      </p:sp>
      <p:graphicFrame>
        <p:nvGraphicFramePr>
          <p:cNvPr id="26" name="object 26" descr=""/>
          <p:cNvGraphicFramePr>
            <a:graphicFrameLocks noGrp="1"/>
          </p:cNvGraphicFramePr>
          <p:nvPr/>
        </p:nvGraphicFramePr>
        <p:xfrm>
          <a:off x="6691883" y="893063"/>
          <a:ext cx="3195955" cy="5112385"/>
        </p:xfrm>
        <a:graphic>
          <a:graphicData uri="http://schemas.openxmlformats.org/drawingml/2006/table">
            <a:tbl>
              <a:tblPr firstRow="1" bandRow="1">
                <a:tableStyleId>{2D5ABB26-0587-4C30-8999-92F81FD0307C}</a:tableStyleId>
              </a:tblPr>
              <a:tblGrid>
                <a:gridCol w="3186430"/>
              </a:tblGrid>
              <a:tr h="339725">
                <a:tc>
                  <a:txBody>
                    <a:bodyPr/>
                    <a:lstStyle/>
                    <a:p>
                      <a:pPr>
                        <a:lnSpc>
                          <a:spcPct val="100000"/>
                        </a:lnSpc>
                      </a:pPr>
                      <a:endParaRPr sz="21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85445">
                <a:tc>
                  <a:txBody>
                    <a:bodyPr/>
                    <a:lstStyle/>
                    <a:p>
                      <a:pPr>
                        <a:lnSpc>
                          <a:spcPct val="100000"/>
                        </a:lnSpc>
                      </a:pPr>
                      <a:endParaRPr sz="23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86715">
                <a:tc>
                  <a:txBody>
                    <a:bodyPr/>
                    <a:lstStyle/>
                    <a:p>
                      <a:pPr>
                        <a:lnSpc>
                          <a:spcPct val="100000"/>
                        </a:lnSpc>
                      </a:pPr>
                      <a:endParaRPr sz="23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86715">
                <a:tc>
                  <a:txBody>
                    <a:bodyPr/>
                    <a:lstStyle/>
                    <a:p>
                      <a:pPr>
                        <a:lnSpc>
                          <a:spcPct val="100000"/>
                        </a:lnSpc>
                      </a:pPr>
                      <a:endParaRPr sz="23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86715">
                <a:tc>
                  <a:txBody>
                    <a:bodyPr/>
                    <a:lstStyle/>
                    <a:p>
                      <a:pPr>
                        <a:lnSpc>
                          <a:spcPct val="100000"/>
                        </a:lnSpc>
                      </a:pPr>
                      <a:endParaRPr sz="23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85445">
                <a:tc>
                  <a:txBody>
                    <a:bodyPr/>
                    <a:lstStyle/>
                    <a:p>
                      <a:pPr>
                        <a:lnSpc>
                          <a:spcPct val="100000"/>
                        </a:lnSpc>
                      </a:pPr>
                      <a:endParaRPr sz="23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89890">
                <a:tc>
                  <a:txBody>
                    <a:bodyPr/>
                    <a:lstStyle/>
                    <a:p>
                      <a:pPr>
                        <a:lnSpc>
                          <a:spcPct val="100000"/>
                        </a:lnSpc>
                      </a:pPr>
                      <a:endParaRPr sz="23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86715">
                <a:tc>
                  <a:txBody>
                    <a:bodyPr/>
                    <a:lstStyle/>
                    <a:p>
                      <a:pPr>
                        <a:lnSpc>
                          <a:spcPct val="100000"/>
                        </a:lnSpc>
                      </a:pPr>
                      <a:endParaRPr sz="23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729615">
                <a:tc>
                  <a:txBody>
                    <a:bodyPr/>
                    <a:lstStyle/>
                    <a:p>
                      <a:pPr>
                        <a:lnSpc>
                          <a:spcPct val="100000"/>
                        </a:lnSpc>
                      </a:pPr>
                      <a:endParaRPr sz="23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36550">
                <a:tc>
                  <a:txBody>
                    <a:bodyPr/>
                    <a:lstStyle/>
                    <a:p>
                      <a:pPr>
                        <a:lnSpc>
                          <a:spcPct val="100000"/>
                        </a:lnSpc>
                      </a:pPr>
                      <a:endParaRPr sz="21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36550">
                <a:tc>
                  <a:txBody>
                    <a:bodyPr/>
                    <a:lstStyle/>
                    <a:p>
                      <a:pPr>
                        <a:lnSpc>
                          <a:spcPts val="2550"/>
                        </a:lnSpc>
                      </a:pPr>
                      <a:r>
                        <a:rPr dirty="0" sz="2300" spc="-5">
                          <a:latin typeface="微软雅黑"/>
                          <a:cs typeface="微软雅黑"/>
                        </a:rPr>
                        <a:t>D</a:t>
                      </a:r>
                      <a:endParaRPr sz="2300">
                        <a:latin typeface="微软雅黑"/>
                        <a:cs typeface="微软雅黑"/>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37820">
                <a:tc>
                  <a:txBody>
                    <a:bodyPr/>
                    <a:lstStyle/>
                    <a:p>
                      <a:pPr>
                        <a:lnSpc>
                          <a:spcPct val="100000"/>
                        </a:lnSpc>
                      </a:pPr>
                      <a:endParaRPr sz="21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24485">
                <a:tc>
                  <a:txBody>
                    <a:bodyPr/>
                    <a:lstStyle/>
                    <a:p>
                      <a:pPr>
                        <a:lnSpc>
                          <a:spcPct val="100000"/>
                        </a:lnSpc>
                      </a:pPr>
                      <a:endParaRPr sz="20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27" name="object 27" descr=""/>
          <p:cNvSpPr txBox="1"/>
          <p:nvPr/>
        </p:nvSpPr>
        <p:spPr>
          <a:xfrm>
            <a:off x="5811392" y="4636770"/>
            <a:ext cx="892175" cy="1443990"/>
          </a:xfrm>
          <a:prstGeom prst="rect">
            <a:avLst/>
          </a:prstGeom>
        </p:spPr>
        <p:txBody>
          <a:bodyPr wrap="square" lIns="0" tIns="12700" rIns="0" bIns="0" rtlCol="0" vert="horz">
            <a:spAutoFit/>
          </a:bodyPr>
          <a:lstStyle/>
          <a:p>
            <a:pPr marL="12700">
              <a:lnSpc>
                <a:spcPct val="100000"/>
              </a:lnSpc>
              <a:spcBef>
                <a:spcPts val="100"/>
              </a:spcBef>
            </a:pPr>
            <a:r>
              <a:rPr dirty="0" sz="2300" spc="-10">
                <a:latin typeface="微软雅黑"/>
                <a:cs typeface="微软雅黑"/>
              </a:rPr>
              <a:t>003FC</a:t>
            </a:r>
            <a:endParaRPr sz="2300">
              <a:latin typeface="微软雅黑"/>
              <a:cs typeface="微软雅黑"/>
            </a:endParaRPr>
          </a:p>
          <a:p>
            <a:pPr marL="12700">
              <a:lnSpc>
                <a:spcPct val="100000"/>
              </a:lnSpc>
              <a:spcBef>
                <a:spcPts val="50"/>
              </a:spcBef>
            </a:pPr>
            <a:r>
              <a:rPr dirty="0" sz="2300" spc="-20">
                <a:latin typeface="微软雅黑"/>
                <a:cs typeface="微软雅黑"/>
              </a:rPr>
              <a:t>003F</a:t>
            </a:r>
            <a:endParaRPr sz="2300">
              <a:latin typeface="微软雅黑"/>
              <a:cs typeface="微软雅黑"/>
            </a:endParaRPr>
          </a:p>
          <a:p>
            <a:pPr marL="12700">
              <a:lnSpc>
                <a:spcPct val="100000"/>
              </a:lnSpc>
              <a:spcBef>
                <a:spcPts val="30"/>
              </a:spcBef>
            </a:pPr>
            <a:r>
              <a:rPr dirty="0" sz="2300" spc="-10">
                <a:latin typeface="微软雅黑"/>
                <a:cs typeface="微软雅黑"/>
              </a:rPr>
              <a:t>003FE</a:t>
            </a:r>
            <a:endParaRPr sz="2300">
              <a:latin typeface="微软雅黑"/>
              <a:cs typeface="微软雅黑"/>
            </a:endParaRPr>
          </a:p>
          <a:p>
            <a:pPr marL="12700">
              <a:lnSpc>
                <a:spcPct val="100000"/>
              </a:lnSpc>
              <a:spcBef>
                <a:spcPts val="45"/>
              </a:spcBef>
            </a:pPr>
            <a:r>
              <a:rPr dirty="0" sz="2300" spc="-10">
                <a:latin typeface="微软雅黑"/>
                <a:cs typeface="微软雅黑"/>
              </a:rPr>
              <a:t>003FF</a:t>
            </a:r>
            <a:endParaRPr sz="2300">
              <a:latin typeface="微软雅黑"/>
              <a:cs typeface="微软雅黑"/>
            </a:endParaRPr>
          </a:p>
        </p:txBody>
      </p:sp>
      <p:sp>
        <p:nvSpPr>
          <p:cNvPr id="28" name="object 28" descr=""/>
          <p:cNvSpPr txBox="1"/>
          <p:nvPr/>
        </p:nvSpPr>
        <p:spPr>
          <a:xfrm>
            <a:off x="10099675" y="1847545"/>
            <a:ext cx="389255" cy="377190"/>
          </a:xfrm>
          <a:prstGeom prst="rect">
            <a:avLst/>
          </a:prstGeom>
        </p:spPr>
        <p:txBody>
          <a:bodyPr wrap="square" lIns="0" tIns="13335" rIns="0" bIns="0" rtlCol="0" vert="horz">
            <a:spAutoFit/>
          </a:bodyPr>
          <a:lstStyle/>
          <a:p>
            <a:pPr marL="12700">
              <a:lnSpc>
                <a:spcPct val="100000"/>
              </a:lnSpc>
              <a:spcBef>
                <a:spcPts val="105"/>
              </a:spcBef>
            </a:pPr>
            <a:r>
              <a:rPr dirty="0" sz="2300" spc="-25">
                <a:latin typeface="微软雅黑"/>
                <a:cs typeface="微软雅黑"/>
              </a:rPr>
              <a:t>CS</a:t>
            </a:r>
            <a:endParaRPr sz="2300">
              <a:latin typeface="微软雅黑"/>
              <a:cs typeface="微软雅黑"/>
            </a:endParaRPr>
          </a:p>
        </p:txBody>
      </p:sp>
      <p:sp>
        <p:nvSpPr>
          <p:cNvPr id="29" name="object 29" descr=""/>
          <p:cNvSpPr txBox="1"/>
          <p:nvPr/>
        </p:nvSpPr>
        <p:spPr>
          <a:xfrm>
            <a:off x="10101453" y="3416553"/>
            <a:ext cx="389255" cy="376555"/>
          </a:xfrm>
          <a:prstGeom prst="rect">
            <a:avLst/>
          </a:prstGeom>
        </p:spPr>
        <p:txBody>
          <a:bodyPr wrap="square" lIns="0" tIns="13335" rIns="0" bIns="0" rtlCol="0" vert="horz">
            <a:spAutoFit/>
          </a:bodyPr>
          <a:lstStyle/>
          <a:p>
            <a:pPr marL="12700">
              <a:lnSpc>
                <a:spcPct val="100000"/>
              </a:lnSpc>
              <a:spcBef>
                <a:spcPts val="105"/>
              </a:spcBef>
            </a:pPr>
            <a:r>
              <a:rPr dirty="0" sz="2300" spc="-25">
                <a:latin typeface="微软雅黑"/>
                <a:cs typeface="微软雅黑"/>
              </a:rPr>
              <a:t>CS</a:t>
            </a:r>
            <a:endParaRPr sz="2300">
              <a:latin typeface="微软雅黑"/>
              <a:cs typeface="微软雅黑"/>
            </a:endParaRPr>
          </a:p>
        </p:txBody>
      </p:sp>
      <p:sp>
        <p:nvSpPr>
          <p:cNvPr id="30" name="object 30"/>
          <p:cNvSpPr txBox="1">
            <a:spLocks noGrp="1"/>
          </p:cNvSpPr>
          <p:nvPr>
            <p:ph type="title"/>
          </p:nvPr>
        </p:nvSpPr>
        <p:spPr>
          <a:xfrm>
            <a:off x="566724" y="309498"/>
            <a:ext cx="1800860" cy="452120"/>
          </a:xfrm>
          <a:prstGeom prst="rect"/>
        </p:spPr>
        <p:txBody>
          <a:bodyPr wrap="square" lIns="0" tIns="12065" rIns="0" bIns="0" rtlCol="0" vert="horz">
            <a:spAutoFit/>
          </a:bodyPr>
          <a:lstStyle/>
          <a:p>
            <a:pPr marL="12700">
              <a:lnSpc>
                <a:spcPct val="100000"/>
              </a:lnSpc>
              <a:spcBef>
                <a:spcPts val="95"/>
              </a:spcBef>
            </a:pPr>
            <a:r>
              <a:rPr dirty="0" spc="-40"/>
              <a:t>中断</a:t>
            </a:r>
            <a:r>
              <a:rPr dirty="0" spc="-35"/>
              <a:t>向</a:t>
            </a:r>
            <a:r>
              <a:rPr dirty="0" spc="-35"/>
              <a:t>量</a:t>
            </a:r>
            <a:r>
              <a:rPr dirty="0" spc="-50"/>
              <a:t>表</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2242820" cy="787400"/>
            <a:chOff x="358140" y="202692"/>
            <a:chExt cx="224282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2242566" cy="787145"/>
            </a:xfrm>
            <a:prstGeom prst="rect">
              <a:avLst/>
            </a:prstGeom>
          </p:spPr>
        </p:pic>
      </p:grpSp>
      <p:sp>
        <p:nvSpPr>
          <p:cNvPr id="18" name="object 18"/>
          <p:cNvSpPr txBox="1">
            <a:spLocks noGrp="1"/>
          </p:cNvSpPr>
          <p:nvPr>
            <p:ph type="title"/>
          </p:nvPr>
        </p:nvSpPr>
        <p:spPr>
          <a:xfrm>
            <a:off x="566724" y="291160"/>
            <a:ext cx="1800860" cy="452120"/>
          </a:xfrm>
          <a:prstGeom prst="rect"/>
        </p:spPr>
        <p:txBody>
          <a:bodyPr wrap="square" lIns="0" tIns="12065" rIns="0" bIns="0" rtlCol="0" vert="horz">
            <a:spAutoFit/>
          </a:bodyPr>
          <a:lstStyle/>
          <a:p>
            <a:pPr marL="12700">
              <a:lnSpc>
                <a:spcPct val="100000"/>
              </a:lnSpc>
              <a:spcBef>
                <a:spcPts val="95"/>
              </a:spcBef>
            </a:pPr>
            <a:r>
              <a:rPr dirty="0" spc="-40"/>
              <a:t>中</a:t>
            </a:r>
            <a:r>
              <a:rPr dirty="0" spc="-40"/>
              <a:t>断</a:t>
            </a:r>
            <a:r>
              <a:rPr dirty="0" spc="-40"/>
              <a:t>的</a:t>
            </a:r>
            <a:r>
              <a:rPr dirty="0" spc="-40"/>
              <a:t>分</a:t>
            </a:r>
            <a:r>
              <a:rPr dirty="0" spc="-50"/>
              <a:t>类</a:t>
            </a:r>
          </a:p>
        </p:txBody>
      </p:sp>
      <p:sp>
        <p:nvSpPr>
          <p:cNvPr id="20" name="object 20"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
        <p:nvSpPr>
          <p:cNvPr id="19" name="object 19" descr=""/>
          <p:cNvSpPr txBox="1"/>
          <p:nvPr/>
        </p:nvSpPr>
        <p:spPr>
          <a:xfrm>
            <a:off x="566724" y="973173"/>
            <a:ext cx="9038590" cy="4936490"/>
          </a:xfrm>
          <a:prstGeom prst="rect">
            <a:avLst/>
          </a:prstGeom>
        </p:spPr>
        <p:txBody>
          <a:bodyPr wrap="square" lIns="0" tIns="160655" rIns="0" bIns="0" rtlCol="0" vert="horz">
            <a:spAutoFit/>
          </a:bodyPr>
          <a:lstStyle/>
          <a:p>
            <a:pPr marL="355600" indent="-342900">
              <a:lnSpc>
                <a:spcPct val="100000"/>
              </a:lnSpc>
              <a:spcBef>
                <a:spcPts val="1265"/>
              </a:spcBef>
              <a:buClr>
                <a:srgbClr val="FFC000"/>
              </a:buClr>
              <a:buFont typeface="Wingdings"/>
              <a:buChar char=""/>
              <a:tabLst>
                <a:tab pos="355600" algn="l"/>
              </a:tabLst>
            </a:pPr>
            <a:r>
              <a:rPr dirty="0" sz="2400" spc="-5" b="1">
                <a:latin typeface="微软雅黑"/>
                <a:cs typeface="微软雅黑"/>
              </a:rPr>
              <a:t>中断请求</a:t>
            </a:r>
            <a:r>
              <a:rPr dirty="0" sz="2400" b="1">
                <a:latin typeface="微软雅黑"/>
                <a:cs typeface="微软雅黑"/>
              </a:rPr>
              <a:t>（Interrupt</a:t>
            </a:r>
            <a:r>
              <a:rPr dirty="0" sz="2400" spc="-65" b="1">
                <a:latin typeface="微软雅黑"/>
                <a:cs typeface="微软雅黑"/>
              </a:rPr>
              <a:t> </a:t>
            </a:r>
            <a:r>
              <a:rPr dirty="0" sz="2400" b="1">
                <a:latin typeface="微软雅黑"/>
                <a:cs typeface="微软雅黑"/>
              </a:rPr>
              <a:t>ReQuest</a:t>
            </a:r>
            <a:r>
              <a:rPr dirty="0" sz="2400" spc="-20" b="1">
                <a:latin typeface="微软雅黑"/>
                <a:cs typeface="微软雅黑"/>
              </a:rPr>
              <a:t>, IRQ）</a:t>
            </a:r>
            <a:endParaRPr sz="2400">
              <a:latin typeface="微软雅黑"/>
              <a:cs typeface="微软雅黑"/>
            </a:endParaRPr>
          </a:p>
          <a:p>
            <a:pPr lvl="1" marL="824865" indent="-356235">
              <a:lnSpc>
                <a:spcPct val="100000"/>
              </a:lnSpc>
              <a:spcBef>
                <a:spcPts val="1065"/>
              </a:spcBef>
              <a:buClr>
                <a:srgbClr val="FFC000"/>
              </a:buClr>
              <a:buFont typeface="Wingdings"/>
              <a:buChar char=""/>
              <a:tabLst>
                <a:tab pos="825500" algn="l"/>
              </a:tabLst>
            </a:pPr>
            <a:r>
              <a:rPr dirty="0" sz="2200" spc="-30">
                <a:solidFill>
                  <a:srgbClr val="1286B7"/>
                </a:solidFill>
                <a:latin typeface="微软雅黑"/>
                <a:cs typeface="微软雅黑"/>
              </a:rPr>
              <a:t>IRQ</a:t>
            </a:r>
            <a:r>
              <a:rPr dirty="0" sz="2200" spc="-30">
                <a:solidFill>
                  <a:srgbClr val="1286B7"/>
                </a:solidFill>
                <a:latin typeface="微软雅黑"/>
                <a:cs typeface="微软雅黑"/>
              </a:rPr>
              <a:t>是</a:t>
            </a:r>
            <a:r>
              <a:rPr dirty="0" sz="2200" spc="-20">
                <a:solidFill>
                  <a:srgbClr val="1286B7"/>
                </a:solidFill>
                <a:latin typeface="微软雅黑"/>
                <a:cs typeface="微软雅黑"/>
              </a:rPr>
              <a:t>Intel</a:t>
            </a:r>
            <a:r>
              <a:rPr dirty="0" sz="2200" spc="-30">
                <a:solidFill>
                  <a:srgbClr val="1286B7"/>
                </a:solidFill>
                <a:latin typeface="微软雅黑"/>
                <a:cs typeface="微软雅黑"/>
              </a:rPr>
              <a:t>术</a:t>
            </a:r>
            <a:r>
              <a:rPr dirty="0" sz="2200" spc="-30">
                <a:solidFill>
                  <a:srgbClr val="1286B7"/>
                </a:solidFill>
                <a:latin typeface="微软雅黑"/>
                <a:cs typeface="微软雅黑"/>
              </a:rPr>
              <a:t>语</a:t>
            </a:r>
            <a:r>
              <a:rPr dirty="0" sz="2200" spc="-30">
                <a:solidFill>
                  <a:srgbClr val="1286B7"/>
                </a:solidFill>
                <a:latin typeface="微软雅黑"/>
                <a:cs typeface="微软雅黑"/>
              </a:rPr>
              <a:t>体</a:t>
            </a:r>
            <a:r>
              <a:rPr dirty="0" sz="2200" spc="-30">
                <a:solidFill>
                  <a:srgbClr val="1286B7"/>
                </a:solidFill>
                <a:latin typeface="微软雅黑"/>
                <a:cs typeface="微软雅黑"/>
              </a:rPr>
              <a:t>系</a:t>
            </a:r>
            <a:r>
              <a:rPr dirty="0" sz="2200" spc="-30">
                <a:solidFill>
                  <a:srgbClr val="1286B7"/>
                </a:solidFill>
                <a:latin typeface="微软雅黑"/>
                <a:cs typeface="微软雅黑"/>
              </a:rPr>
              <a:t>中</a:t>
            </a:r>
            <a:r>
              <a:rPr dirty="0" sz="2200" spc="-30">
                <a:solidFill>
                  <a:srgbClr val="1286B7"/>
                </a:solidFill>
                <a:latin typeface="微软雅黑"/>
                <a:cs typeface="微软雅黑"/>
              </a:rPr>
              <a:t>的</a:t>
            </a:r>
            <a:r>
              <a:rPr dirty="0" sz="2200" spc="-30">
                <a:solidFill>
                  <a:srgbClr val="1286B7"/>
                </a:solidFill>
                <a:latin typeface="微软雅黑"/>
                <a:cs typeface="微软雅黑"/>
              </a:rPr>
              <a:t>对</a:t>
            </a:r>
            <a:r>
              <a:rPr dirty="0" sz="2200" spc="-30">
                <a:solidFill>
                  <a:srgbClr val="1286B7"/>
                </a:solidFill>
                <a:latin typeface="微软雅黑"/>
                <a:cs typeface="微软雅黑"/>
              </a:rPr>
              <a:t>应</a:t>
            </a:r>
            <a:r>
              <a:rPr dirty="0" sz="2200" spc="-25">
                <a:solidFill>
                  <a:srgbClr val="1286B7"/>
                </a:solidFill>
                <a:latin typeface="微软雅黑"/>
                <a:cs typeface="微软雅黑"/>
              </a:rPr>
              <a:t>概念，</a:t>
            </a:r>
            <a:r>
              <a:rPr dirty="0" sz="2200" spc="-20">
                <a:solidFill>
                  <a:srgbClr val="1286B7"/>
                </a:solidFill>
                <a:latin typeface="微软雅黑"/>
                <a:cs typeface="微软雅黑"/>
              </a:rPr>
              <a:t>RISC-</a:t>
            </a:r>
            <a:r>
              <a:rPr dirty="0" sz="2200" spc="-10">
                <a:solidFill>
                  <a:srgbClr val="1286B7"/>
                </a:solidFill>
                <a:latin typeface="微软雅黑"/>
                <a:cs typeface="微软雅黑"/>
              </a:rPr>
              <a:t>V</a:t>
            </a:r>
            <a:r>
              <a:rPr dirty="0" sz="2200" spc="-30">
                <a:solidFill>
                  <a:srgbClr val="1286B7"/>
                </a:solidFill>
                <a:latin typeface="微软雅黑"/>
                <a:cs typeface="微软雅黑"/>
              </a:rPr>
              <a:t>术</a:t>
            </a:r>
            <a:r>
              <a:rPr dirty="0" sz="2200" spc="-30">
                <a:solidFill>
                  <a:srgbClr val="1286B7"/>
                </a:solidFill>
                <a:latin typeface="微软雅黑"/>
                <a:cs typeface="微软雅黑"/>
              </a:rPr>
              <a:t>语</a:t>
            </a:r>
            <a:r>
              <a:rPr dirty="0" sz="2200" spc="-20">
                <a:solidFill>
                  <a:srgbClr val="1286B7"/>
                </a:solidFill>
                <a:latin typeface="微软雅黑"/>
                <a:cs typeface="微软雅黑"/>
              </a:rPr>
              <a:t>中称</a:t>
            </a:r>
            <a:r>
              <a:rPr dirty="0" sz="2200" spc="-35">
                <a:solidFill>
                  <a:srgbClr val="1286B7"/>
                </a:solidFill>
                <a:latin typeface="微软雅黑"/>
                <a:cs typeface="微软雅黑"/>
              </a:rPr>
              <a:t>为</a:t>
            </a:r>
            <a:r>
              <a:rPr dirty="0" sz="2200" spc="-20">
                <a:solidFill>
                  <a:srgbClr val="1286B7"/>
                </a:solidFill>
                <a:latin typeface="微软雅黑"/>
                <a:cs typeface="微软雅黑"/>
              </a:rPr>
              <a:t>interrupt</a:t>
            </a:r>
            <a:r>
              <a:rPr dirty="0" sz="2200" spc="-50">
                <a:solidFill>
                  <a:srgbClr val="1286B7"/>
                </a:solidFill>
                <a:latin typeface="微软雅黑"/>
                <a:cs typeface="微软雅黑"/>
              </a:rPr>
              <a:t>。</a:t>
            </a:r>
            <a:endParaRPr sz="2200">
              <a:latin typeface="微软雅黑"/>
              <a:cs typeface="微软雅黑"/>
            </a:endParaRPr>
          </a:p>
          <a:p>
            <a:pPr lvl="1" marL="824865" indent="-356235">
              <a:lnSpc>
                <a:spcPct val="100000"/>
              </a:lnSpc>
              <a:spcBef>
                <a:spcPts val="1019"/>
              </a:spcBef>
              <a:buClr>
                <a:srgbClr val="FFC000"/>
              </a:buClr>
              <a:buFont typeface="Wingdings"/>
              <a:buChar char=""/>
              <a:tabLst>
                <a:tab pos="825500" algn="l"/>
              </a:tabLst>
            </a:pPr>
            <a:r>
              <a:rPr dirty="0" sz="2200" spc="-35">
                <a:solidFill>
                  <a:srgbClr val="1286B7"/>
                </a:solidFill>
                <a:latin typeface="微软雅黑"/>
                <a:cs typeface="微软雅黑"/>
              </a:rPr>
              <a:t>由</a:t>
            </a:r>
            <a:r>
              <a:rPr dirty="0" sz="2200" spc="-35">
                <a:solidFill>
                  <a:srgbClr val="1286B7"/>
                </a:solidFill>
                <a:latin typeface="微软雅黑"/>
                <a:cs typeface="微软雅黑"/>
              </a:rPr>
              <a:t>处</a:t>
            </a:r>
            <a:r>
              <a:rPr dirty="0" sz="2200" spc="-35">
                <a:solidFill>
                  <a:srgbClr val="1286B7"/>
                </a:solidFill>
                <a:latin typeface="微软雅黑"/>
                <a:cs typeface="微软雅黑"/>
              </a:rPr>
              <a:t>理</a:t>
            </a:r>
            <a:r>
              <a:rPr dirty="0" sz="2200" spc="-30">
                <a:solidFill>
                  <a:srgbClr val="1286B7"/>
                </a:solidFill>
                <a:latin typeface="微软雅黑"/>
                <a:cs typeface="微软雅黑"/>
              </a:rPr>
              <a:t>机</a:t>
            </a:r>
            <a:r>
              <a:rPr dirty="0" sz="2200" spc="-35" b="1">
                <a:solidFill>
                  <a:srgbClr val="1286B7"/>
                </a:solidFill>
                <a:latin typeface="微软雅黑"/>
                <a:cs typeface="微软雅黑"/>
              </a:rPr>
              <a:t>外</a:t>
            </a:r>
            <a:r>
              <a:rPr dirty="0" sz="2200" spc="-35" b="1">
                <a:solidFill>
                  <a:srgbClr val="1286B7"/>
                </a:solidFill>
                <a:latin typeface="微软雅黑"/>
                <a:cs typeface="微软雅黑"/>
              </a:rPr>
              <a:t>部</a:t>
            </a:r>
            <a:r>
              <a:rPr dirty="0" sz="2200" spc="-35" b="1">
                <a:solidFill>
                  <a:srgbClr val="1286B7"/>
                </a:solidFill>
                <a:latin typeface="微软雅黑"/>
                <a:cs typeface="微软雅黑"/>
              </a:rPr>
              <a:t>事</a:t>
            </a:r>
            <a:r>
              <a:rPr dirty="0" sz="2200" spc="-35" b="1">
                <a:solidFill>
                  <a:srgbClr val="1286B7"/>
                </a:solidFill>
                <a:latin typeface="微软雅黑"/>
                <a:cs typeface="微软雅黑"/>
              </a:rPr>
              <a:t>件</a:t>
            </a:r>
            <a:r>
              <a:rPr dirty="0" sz="2200" spc="-35">
                <a:solidFill>
                  <a:srgbClr val="1286B7"/>
                </a:solidFill>
                <a:latin typeface="微软雅黑"/>
                <a:cs typeface="微软雅黑"/>
              </a:rPr>
              <a:t>引</a:t>
            </a:r>
            <a:r>
              <a:rPr dirty="0" sz="2200" spc="-35">
                <a:solidFill>
                  <a:srgbClr val="1286B7"/>
                </a:solidFill>
                <a:latin typeface="微软雅黑"/>
                <a:cs typeface="微软雅黑"/>
              </a:rPr>
              <a:t>起</a:t>
            </a:r>
            <a:r>
              <a:rPr dirty="0" sz="2200" spc="-35">
                <a:solidFill>
                  <a:srgbClr val="1286B7"/>
                </a:solidFill>
                <a:latin typeface="微软雅黑"/>
                <a:cs typeface="微软雅黑"/>
              </a:rPr>
              <a:t>的</a:t>
            </a:r>
            <a:r>
              <a:rPr dirty="0" sz="2200" spc="-35">
                <a:solidFill>
                  <a:srgbClr val="1286B7"/>
                </a:solidFill>
                <a:latin typeface="微软雅黑"/>
                <a:cs typeface="微软雅黑"/>
              </a:rPr>
              <a:t>中</a:t>
            </a:r>
            <a:r>
              <a:rPr dirty="0" sz="2200" spc="-35">
                <a:solidFill>
                  <a:srgbClr val="1286B7"/>
                </a:solidFill>
                <a:latin typeface="微软雅黑"/>
                <a:cs typeface="微软雅黑"/>
              </a:rPr>
              <a:t>断</a:t>
            </a:r>
            <a:r>
              <a:rPr dirty="0" sz="2200" spc="-35">
                <a:solidFill>
                  <a:srgbClr val="1286B7"/>
                </a:solidFill>
                <a:latin typeface="微软雅黑"/>
                <a:cs typeface="微软雅黑"/>
              </a:rPr>
              <a:t>，</a:t>
            </a:r>
            <a:r>
              <a:rPr dirty="0" sz="2200" spc="-30">
                <a:solidFill>
                  <a:srgbClr val="1286B7"/>
                </a:solidFill>
                <a:latin typeface="微软雅黑"/>
                <a:cs typeface="微软雅黑"/>
              </a:rPr>
              <a:t>也</a:t>
            </a:r>
            <a:r>
              <a:rPr dirty="0" sz="2200" spc="-30">
                <a:solidFill>
                  <a:srgbClr val="1286B7"/>
                </a:solidFill>
                <a:latin typeface="微软雅黑"/>
                <a:cs typeface="微软雅黑"/>
              </a:rPr>
              <a:t>称</a:t>
            </a:r>
            <a:r>
              <a:rPr dirty="0" sz="2200" spc="-30">
                <a:solidFill>
                  <a:srgbClr val="1286B7"/>
                </a:solidFill>
                <a:latin typeface="微软雅黑"/>
                <a:cs typeface="微软雅黑"/>
              </a:rPr>
              <a:t>外</a:t>
            </a:r>
            <a:r>
              <a:rPr dirty="0" sz="2200" spc="-30">
                <a:solidFill>
                  <a:srgbClr val="1286B7"/>
                </a:solidFill>
                <a:latin typeface="微软雅黑"/>
                <a:cs typeface="微软雅黑"/>
              </a:rPr>
              <a:t>部</a:t>
            </a:r>
            <a:r>
              <a:rPr dirty="0" sz="2200" spc="-30">
                <a:solidFill>
                  <a:srgbClr val="1286B7"/>
                </a:solidFill>
                <a:latin typeface="微软雅黑"/>
                <a:cs typeface="微软雅黑"/>
              </a:rPr>
              <a:t>中</a:t>
            </a:r>
            <a:r>
              <a:rPr dirty="0" sz="2200" spc="-40">
                <a:solidFill>
                  <a:srgbClr val="1286B7"/>
                </a:solidFill>
                <a:latin typeface="微软雅黑"/>
                <a:cs typeface="微软雅黑"/>
              </a:rPr>
              <a:t>断。</a:t>
            </a:r>
            <a:endParaRPr sz="2200">
              <a:latin typeface="微软雅黑"/>
              <a:cs typeface="微软雅黑"/>
            </a:endParaRPr>
          </a:p>
          <a:p>
            <a:pPr lvl="1" marL="824865" indent="-356235">
              <a:lnSpc>
                <a:spcPct val="100000"/>
              </a:lnSpc>
              <a:spcBef>
                <a:spcPts val="1035"/>
              </a:spcBef>
              <a:buClr>
                <a:srgbClr val="FFC000"/>
              </a:buClr>
              <a:buFont typeface="Wingdings"/>
              <a:buChar char=""/>
              <a:tabLst>
                <a:tab pos="825500" algn="l"/>
              </a:tabLst>
            </a:pPr>
            <a:r>
              <a:rPr dirty="0" sz="2200" spc="-30">
                <a:solidFill>
                  <a:srgbClr val="1286B7"/>
                </a:solidFill>
                <a:latin typeface="微软雅黑"/>
                <a:cs typeface="微软雅黑"/>
              </a:rPr>
              <a:t>如</a:t>
            </a:r>
            <a:r>
              <a:rPr dirty="0" sz="2200" spc="-20">
                <a:solidFill>
                  <a:srgbClr val="1286B7"/>
                </a:solidFill>
                <a:latin typeface="微软雅黑"/>
                <a:cs typeface="微软雅黑"/>
              </a:rPr>
              <a:t>：I/O</a:t>
            </a:r>
            <a:r>
              <a:rPr dirty="0" sz="2200" spc="-30">
                <a:solidFill>
                  <a:srgbClr val="1286B7"/>
                </a:solidFill>
                <a:latin typeface="微软雅黑"/>
                <a:cs typeface="微软雅黑"/>
              </a:rPr>
              <a:t>中</a:t>
            </a:r>
            <a:r>
              <a:rPr dirty="0" sz="2200" spc="-30">
                <a:solidFill>
                  <a:srgbClr val="1286B7"/>
                </a:solidFill>
                <a:latin typeface="微软雅黑"/>
                <a:cs typeface="微软雅黑"/>
              </a:rPr>
              <a:t>断</a:t>
            </a:r>
            <a:r>
              <a:rPr dirty="0" sz="2200" spc="-30">
                <a:solidFill>
                  <a:srgbClr val="1286B7"/>
                </a:solidFill>
                <a:latin typeface="微软雅黑"/>
                <a:cs typeface="微软雅黑"/>
              </a:rPr>
              <a:t>、</a:t>
            </a:r>
            <a:r>
              <a:rPr dirty="0" sz="2200" spc="-30">
                <a:solidFill>
                  <a:srgbClr val="1286B7"/>
                </a:solidFill>
                <a:latin typeface="微软雅黑"/>
                <a:cs typeface="微软雅黑"/>
              </a:rPr>
              <a:t>时</a:t>
            </a:r>
            <a:r>
              <a:rPr dirty="0" sz="2200" spc="-30">
                <a:solidFill>
                  <a:srgbClr val="1286B7"/>
                </a:solidFill>
                <a:latin typeface="微软雅黑"/>
                <a:cs typeface="微软雅黑"/>
              </a:rPr>
              <a:t>钟</a:t>
            </a:r>
            <a:r>
              <a:rPr dirty="0" sz="2200" spc="-30">
                <a:solidFill>
                  <a:srgbClr val="1286B7"/>
                </a:solidFill>
                <a:latin typeface="微软雅黑"/>
                <a:cs typeface="微软雅黑"/>
              </a:rPr>
              <a:t>中</a:t>
            </a:r>
            <a:r>
              <a:rPr dirty="0" sz="2200" spc="-30">
                <a:solidFill>
                  <a:srgbClr val="1286B7"/>
                </a:solidFill>
                <a:latin typeface="微软雅黑"/>
                <a:cs typeface="微软雅黑"/>
              </a:rPr>
              <a:t>断</a:t>
            </a:r>
            <a:r>
              <a:rPr dirty="0" sz="2200" spc="-30">
                <a:solidFill>
                  <a:srgbClr val="1286B7"/>
                </a:solidFill>
                <a:latin typeface="微软雅黑"/>
                <a:cs typeface="微软雅黑"/>
              </a:rPr>
              <a:t>、</a:t>
            </a:r>
            <a:r>
              <a:rPr dirty="0" sz="2200" spc="-30">
                <a:solidFill>
                  <a:srgbClr val="1286B7"/>
                </a:solidFill>
                <a:latin typeface="微软雅黑"/>
                <a:cs typeface="微软雅黑"/>
              </a:rPr>
              <a:t>机</a:t>
            </a:r>
            <a:r>
              <a:rPr dirty="0" sz="2200" spc="-30">
                <a:solidFill>
                  <a:srgbClr val="1286B7"/>
                </a:solidFill>
                <a:latin typeface="微软雅黑"/>
                <a:cs typeface="微软雅黑"/>
              </a:rPr>
              <a:t>器</a:t>
            </a:r>
            <a:r>
              <a:rPr dirty="0" sz="2200" spc="-30">
                <a:solidFill>
                  <a:srgbClr val="1286B7"/>
                </a:solidFill>
                <a:latin typeface="微软雅黑"/>
                <a:cs typeface="微软雅黑"/>
              </a:rPr>
              <a:t>故</a:t>
            </a:r>
            <a:r>
              <a:rPr dirty="0" sz="2200" spc="-30">
                <a:solidFill>
                  <a:srgbClr val="1286B7"/>
                </a:solidFill>
                <a:latin typeface="微软雅黑"/>
                <a:cs typeface="微软雅黑"/>
              </a:rPr>
              <a:t>障</a:t>
            </a:r>
            <a:r>
              <a:rPr dirty="0" sz="2200" spc="-25">
                <a:solidFill>
                  <a:srgbClr val="1286B7"/>
                </a:solidFill>
                <a:latin typeface="微软雅黑"/>
                <a:cs typeface="微软雅黑"/>
              </a:rPr>
              <a:t>中</a:t>
            </a:r>
            <a:r>
              <a:rPr dirty="0" sz="2200" spc="-30">
                <a:solidFill>
                  <a:srgbClr val="1286B7"/>
                </a:solidFill>
                <a:latin typeface="微软雅黑"/>
                <a:cs typeface="微软雅黑"/>
              </a:rPr>
              <a:t>断</a:t>
            </a:r>
            <a:r>
              <a:rPr dirty="0" sz="2200" spc="-30">
                <a:solidFill>
                  <a:srgbClr val="1286B7"/>
                </a:solidFill>
                <a:latin typeface="微软雅黑"/>
                <a:cs typeface="微软雅黑"/>
              </a:rPr>
              <a:t>等</a:t>
            </a:r>
            <a:r>
              <a:rPr dirty="0" sz="2200" spc="-50">
                <a:solidFill>
                  <a:srgbClr val="1286B7"/>
                </a:solidFill>
                <a:latin typeface="微软雅黑"/>
                <a:cs typeface="微软雅黑"/>
              </a:rPr>
              <a:t>。</a:t>
            </a:r>
            <a:endParaRPr sz="2200">
              <a:latin typeface="微软雅黑"/>
              <a:cs typeface="微软雅黑"/>
            </a:endParaRPr>
          </a:p>
          <a:p>
            <a:pPr marL="355600" indent="-342900">
              <a:lnSpc>
                <a:spcPct val="100000"/>
              </a:lnSpc>
              <a:spcBef>
                <a:spcPts val="1540"/>
              </a:spcBef>
              <a:buClr>
                <a:srgbClr val="FFC000"/>
              </a:buClr>
              <a:buFont typeface="Wingdings"/>
              <a:buChar char=""/>
              <a:tabLst>
                <a:tab pos="355600" algn="l"/>
              </a:tabLst>
            </a:pPr>
            <a:r>
              <a:rPr dirty="0" sz="2400" spc="-5" b="1">
                <a:latin typeface="微软雅黑"/>
                <a:cs typeface="微软雅黑"/>
              </a:rPr>
              <a:t>异常</a:t>
            </a:r>
            <a:r>
              <a:rPr dirty="0" sz="2400" spc="-10" b="1">
                <a:latin typeface="微软雅黑"/>
                <a:cs typeface="微软雅黑"/>
              </a:rPr>
              <a:t>（exception）</a:t>
            </a:r>
            <a:endParaRPr sz="2400">
              <a:latin typeface="微软雅黑"/>
              <a:cs typeface="微软雅黑"/>
            </a:endParaRPr>
          </a:p>
          <a:p>
            <a:pPr lvl="1" marL="824865" indent="-356235">
              <a:lnSpc>
                <a:spcPct val="100000"/>
              </a:lnSpc>
              <a:spcBef>
                <a:spcPts val="1065"/>
              </a:spcBef>
              <a:buClr>
                <a:srgbClr val="FFC000"/>
              </a:buClr>
              <a:buFont typeface="Wingdings"/>
              <a:buChar char=""/>
              <a:tabLst>
                <a:tab pos="825500" algn="l"/>
              </a:tabLst>
            </a:pPr>
            <a:r>
              <a:rPr dirty="0" sz="2200" spc="-30">
                <a:solidFill>
                  <a:srgbClr val="1286B7"/>
                </a:solidFill>
                <a:latin typeface="微软雅黑"/>
                <a:cs typeface="微软雅黑"/>
              </a:rPr>
              <a:t>由</a:t>
            </a:r>
            <a:r>
              <a:rPr dirty="0" sz="2200" spc="-30">
                <a:solidFill>
                  <a:srgbClr val="1286B7"/>
                </a:solidFill>
                <a:latin typeface="微软雅黑"/>
                <a:cs typeface="微软雅黑"/>
              </a:rPr>
              <a:t>处</a:t>
            </a:r>
            <a:r>
              <a:rPr dirty="0" sz="2200" spc="-30">
                <a:solidFill>
                  <a:srgbClr val="1286B7"/>
                </a:solidFill>
                <a:latin typeface="微软雅黑"/>
                <a:cs typeface="微软雅黑"/>
              </a:rPr>
              <a:t>理</a:t>
            </a:r>
            <a:r>
              <a:rPr dirty="0" sz="2200" spc="-30">
                <a:solidFill>
                  <a:srgbClr val="1286B7"/>
                </a:solidFill>
                <a:latin typeface="微软雅黑"/>
                <a:cs typeface="微软雅黑"/>
              </a:rPr>
              <a:t>机</a:t>
            </a:r>
            <a:r>
              <a:rPr dirty="0" sz="2200" spc="-30" b="1">
                <a:solidFill>
                  <a:srgbClr val="1286B7"/>
                </a:solidFill>
                <a:latin typeface="微软雅黑"/>
                <a:cs typeface="微软雅黑"/>
              </a:rPr>
              <a:t>内</a:t>
            </a:r>
            <a:r>
              <a:rPr dirty="0" sz="2200" spc="-30" b="1">
                <a:solidFill>
                  <a:srgbClr val="1286B7"/>
                </a:solidFill>
                <a:latin typeface="微软雅黑"/>
                <a:cs typeface="微软雅黑"/>
              </a:rPr>
              <a:t>部</a:t>
            </a:r>
            <a:r>
              <a:rPr dirty="0" sz="2200" spc="-30" b="1">
                <a:solidFill>
                  <a:srgbClr val="1286B7"/>
                </a:solidFill>
                <a:latin typeface="微软雅黑"/>
                <a:cs typeface="微软雅黑"/>
              </a:rPr>
              <a:t>异</a:t>
            </a:r>
            <a:r>
              <a:rPr dirty="0" sz="2200" spc="-30" b="1">
                <a:solidFill>
                  <a:srgbClr val="1286B7"/>
                </a:solidFill>
                <a:latin typeface="微软雅黑"/>
                <a:cs typeface="微软雅黑"/>
              </a:rPr>
              <a:t>常</a:t>
            </a:r>
            <a:r>
              <a:rPr dirty="0" sz="2200" spc="-30" b="1">
                <a:solidFill>
                  <a:srgbClr val="1286B7"/>
                </a:solidFill>
                <a:latin typeface="微软雅黑"/>
                <a:cs typeface="微软雅黑"/>
              </a:rPr>
              <a:t>事</a:t>
            </a:r>
            <a:r>
              <a:rPr dirty="0" sz="2200" spc="-30" b="1">
                <a:solidFill>
                  <a:srgbClr val="1286B7"/>
                </a:solidFill>
                <a:latin typeface="微软雅黑"/>
                <a:cs typeface="微软雅黑"/>
              </a:rPr>
              <a:t>件</a:t>
            </a:r>
            <a:r>
              <a:rPr dirty="0" sz="2200" spc="-30">
                <a:solidFill>
                  <a:srgbClr val="1286B7"/>
                </a:solidFill>
                <a:latin typeface="微软雅黑"/>
                <a:cs typeface="微软雅黑"/>
              </a:rPr>
              <a:t>引</a:t>
            </a:r>
            <a:r>
              <a:rPr dirty="0" sz="2200" spc="-30">
                <a:solidFill>
                  <a:srgbClr val="1286B7"/>
                </a:solidFill>
                <a:latin typeface="微软雅黑"/>
                <a:cs typeface="微软雅黑"/>
              </a:rPr>
              <a:t>起</a:t>
            </a:r>
            <a:r>
              <a:rPr dirty="0" sz="2200" spc="-30">
                <a:solidFill>
                  <a:srgbClr val="1286B7"/>
                </a:solidFill>
                <a:latin typeface="微软雅黑"/>
                <a:cs typeface="微软雅黑"/>
              </a:rPr>
              <a:t>的</a:t>
            </a:r>
            <a:r>
              <a:rPr dirty="0" sz="2200" spc="-30">
                <a:solidFill>
                  <a:srgbClr val="1286B7"/>
                </a:solidFill>
                <a:latin typeface="微软雅黑"/>
                <a:cs typeface="微软雅黑"/>
              </a:rPr>
              <a:t>中</a:t>
            </a:r>
            <a:r>
              <a:rPr dirty="0" sz="2200" spc="-30">
                <a:solidFill>
                  <a:srgbClr val="1286B7"/>
                </a:solidFill>
                <a:latin typeface="微软雅黑"/>
                <a:cs typeface="微软雅黑"/>
              </a:rPr>
              <a:t>断</a:t>
            </a:r>
            <a:r>
              <a:rPr dirty="0" sz="2200" spc="-50">
                <a:solidFill>
                  <a:srgbClr val="1286B7"/>
                </a:solidFill>
                <a:latin typeface="微软雅黑"/>
                <a:cs typeface="微软雅黑"/>
              </a:rPr>
              <a:t>。</a:t>
            </a:r>
            <a:endParaRPr sz="2200">
              <a:latin typeface="微软雅黑"/>
              <a:cs typeface="微软雅黑"/>
            </a:endParaRPr>
          </a:p>
          <a:p>
            <a:pPr lvl="1" marL="824865" indent="-356235">
              <a:lnSpc>
                <a:spcPct val="100000"/>
              </a:lnSpc>
              <a:spcBef>
                <a:spcPts val="1035"/>
              </a:spcBef>
              <a:buClr>
                <a:srgbClr val="FFC000"/>
              </a:buClr>
              <a:buFont typeface="Wingdings"/>
              <a:buChar char=""/>
              <a:tabLst>
                <a:tab pos="825500" algn="l"/>
              </a:tabLst>
            </a:pPr>
            <a:r>
              <a:rPr dirty="0" sz="2200" spc="-30">
                <a:solidFill>
                  <a:srgbClr val="1286B7"/>
                </a:solidFill>
                <a:latin typeface="微软雅黑"/>
                <a:cs typeface="微软雅黑"/>
              </a:rPr>
              <a:t>如</a:t>
            </a:r>
            <a:r>
              <a:rPr dirty="0" sz="2200" spc="-30">
                <a:solidFill>
                  <a:srgbClr val="1286B7"/>
                </a:solidFill>
                <a:latin typeface="微软雅黑"/>
                <a:cs typeface="微软雅黑"/>
              </a:rPr>
              <a:t>：</a:t>
            </a:r>
            <a:r>
              <a:rPr dirty="0" sz="2200" spc="-30">
                <a:solidFill>
                  <a:srgbClr val="1286B7"/>
                </a:solidFill>
                <a:latin typeface="微软雅黑"/>
                <a:cs typeface="微软雅黑"/>
              </a:rPr>
              <a:t>除</a:t>
            </a:r>
            <a:r>
              <a:rPr dirty="0" sz="2200" spc="-30">
                <a:solidFill>
                  <a:srgbClr val="1286B7"/>
                </a:solidFill>
                <a:latin typeface="微软雅黑"/>
                <a:cs typeface="微软雅黑"/>
              </a:rPr>
              <a:t>零</a:t>
            </a:r>
            <a:r>
              <a:rPr dirty="0" sz="2200" spc="-30">
                <a:solidFill>
                  <a:srgbClr val="1286B7"/>
                </a:solidFill>
                <a:latin typeface="微软雅黑"/>
                <a:cs typeface="微软雅黑"/>
              </a:rPr>
              <a:t>错</a:t>
            </a:r>
            <a:r>
              <a:rPr dirty="0" sz="2200" spc="-30">
                <a:solidFill>
                  <a:srgbClr val="1286B7"/>
                </a:solidFill>
                <a:latin typeface="微软雅黑"/>
                <a:cs typeface="微软雅黑"/>
              </a:rPr>
              <a:t>误</a:t>
            </a:r>
            <a:r>
              <a:rPr dirty="0" sz="2200" spc="-30">
                <a:solidFill>
                  <a:srgbClr val="1286B7"/>
                </a:solidFill>
                <a:latin typeface="微软雅黑"/>
                <a:cs typeface="微软雅黑"/>
              </a:rPr>
              <a:t>、</a:t>
            </a:r>
            <a:r>
              <a:rPr dirty="0" sz="2200" spc="-30">
                <a:solidFill>
                  <a:srgbClr val="1286B7"/>
                </a:solidFill>
                <a:latin typeface="微软雅黑"/>
                <a:cs typeface="微软雅黑"/>
              </a:rPr>
              <a:t>用</a:t>
            </a:r>
            <a:r>
              <a:rPr dirty="0" sz="2200" spc="-30">
                <a:solidFill>
                  <a:srgbClr val="1286B7"/>
                </a:solidFill>
                <a:latin typeface="微软雅黑"/>
                <a:cs typeface="微软雅黑"/>
              </a:rPr>
              <a:t>户</a:t>
            </a:r>
            <a:r>
              <a:rPr dirty="0" sz="2200" spc="-30">
                <a:solidFill>
                  <a:srgbClr val="1286B7"/>
                </a:solidFill>
                <a:latin typeface="微软雅黑"/>
                <a:cs typeface="微软雅黑"/>
              </a:rPr>
              <a:t>态</a:t>
            </a:r>
            <a:r>
              <a:rPr dirty="0" sz="2200" spc="-30">
                <a:solidFill>
                  <a:srgbClr val="1286B7"/>
                </a:solidFill>
                <a:latin typeface="微软雅黑"/>
                <a:cs typeface="微软雅黑"/>
              </a:rPr>
              <a:t>下</a:t>
            </a:r>
            <a:r>
              <a:rPr dirty="0" sz="2200" spc="-30">
                <a:solidFill>
                  <a:srgbClr val="1286B7"/>
                </a:solidFill>
                <a:latin typeface="微软雅黑"/>
                <a:cs typeface="微软雅黑"/>
              </a:rPr>
              <a:t>用</a:t>
            </a:r>
            <a:r>
              <a:rPr dirty="0" sz="2200" spc="-30">
                <a:solidFill>
                  <a:srgbClr val="1286B7"/>
                </a:solidFill>
                <a:latin typeface="微软雅黑"/>
                <a:cs typeface="微软雅黑"/>
              </a:rPr>
              <a:t>核</a:t>
            </a:r>
            <a:r>
              <a:rPr dirty="0" sz="2200" spc="-30">
                <a:solidFill>
                  <a:srgbClr val="1286B7"/>
                </a:solidFill>
                <a:latin typeface="微软雅黑"/>
                <a:cs typeface="微软雅黑"/>
              </a:rPr>
              <a:t>态</a:t>
            </a:r>
            <a:r>
              <a:rPr dirty="0" sz="2200" spc="-30">
                <a:solidFill>
                  <a:srgbClr val="1286B7"/>
                </a:solidFill>
                <a:latin typeface="微软雅黑"/>
                <a:cs typeface="微软雅黑"/>
              </a:rPr>
              <a:t>指</a:t>
            </a:r>
            <a:r>
              <a:rPr dirty="0" sz="2200" spc="-20">
                <a:solidFill>
                  <a:srgbClr val="1286B7"/>
                </a:solidFill>
                <a:latin typeface="微软雅黑"/>
                <a:cs typeface="微软雅黑"/>
              </a:rPr>
              <a:t>令</a:t>
            </a:r>
            <a:r>
              <a:rPr dirty="0" sz="2200" spc="-30">
                <a:solidFill>
                  <a:srgbClr val="1286B7"/>
                </a:solidFill>
                <a:latin typeface="微软雅黑"/>
                <a:cs typeface="微软雅黑"/>
              </a:rPr>
              <a:t>、</a:t>
            </a:r>
            <a:r>
              <a:rPr dirty="0" sz="2200" spc="-30">
                <a:solidFill>
                  <a:srgbClr val="1286B7"/>
                </a:solidFill>
                <a:latin typeface="微软雅黑"/>
                <a:cs typeface="微软雅黑"/>
              </a:rPr>
              <a:t>地</a:t>
            </a:r>
            <a:r>
              <a:rPr dirty="0" sz="2200" spc="-30">
                <a:solidFill>
                  <a:srgbClr val="1286B7"/>
                </a:solidFill>
                <a:latin typeface="微软雅黑"/>
                <a:cs typeface="微软雅黑"/>
              </a:rPr>
              <a:t>址访问异</a:t>
            </a:r>
            <a:r>
              <a:rPr dirty="0" sz="2200" spc="-30">
                <a:solidFill>
                  <a:srgbClr val="1286B7"/>
                </a:solidFill>
                <a:latin typeface="微软雅黑"/>
                <a:cs typeface="微软雅黑"/>
              </a:rPr>
              <a:t>常</a:t>
            </a:r>
            <a:r>
              <a:rPr dirty="0" sz="2200" spc="-60">
                <a:solidFill>
                  <a:srgbClr val="1286B7"/>
                </a:solidFill>
                <a:latin typeface="微软雅黑"/>
                <a:cs typeface="微软雅黑"/>
              </a:rPr>
              <a:t>。</a:t>
            </a:r>
            <a:endParaRPr sz="2200">
              <a:latin typeface="微软雅黑"/>
              <a:cs typeface="微软雅黑"/>
            </a:endParaRPr>
          </a:p>
          <a:p>
            <a:pPr marL="355600" indent="-342900">
              <a:lnSpc>
                <a:spcPct val="100000"/>
              </a:lnSpc>
              <a:spcBef>
                <a:spcPts val="1540"/>
              </a:spcBef>
              <a:buClr>
                <a:srgbClr val="FFC000"/>
              </a:buClr>
              <a:buFont typeface="Wingdings"/>
              <a:buChar char=""/>
              <a:tabLst>
                <a:tab pos="355600" algn="l"/>
              </a:tabLst>
            </a:pPr>
            <a:r>
              <a:rPr dirty="0" sz="2400" spc="-10" b="1">
                <a:latin typeface="微软雅黑"/>
                <a:cs typeface="微软雅黑"/>
              </a:rPr>
              <a:t>系统调用（syscall）</a:t>
            </a:r>
            <a:endParaRPr sz="2400">
              <a:latin typeface="微软雅黑"/>
              <a:cs typeface="微软雅黑"/>
            </a:endParaRPr>
          </a:p>
          <a:p>
            <a:pPr lvl="1" marL="824865" indent="-356235">
              <a:lnSpc>
                <a:spcPct val="100000"/>
              </a:lnSpc>
              <a:spcBef>
                <a:spcPts val="1065"/>
              </a:spcBef>
              <a:buClr>
                <a:srgbClr val="FFC000"/>
              </a:buClr>
              <a:buFont typeface="Wingdings"/>
              <a:buChar char=""/>
              <a:tabLst>
                <a:tab pos="825500" algn="l"/>
              </a:tabLst>
            </a:pPr>
            <a:r>
              <a:rPr dirty="0" sz="2200" spc="-30">
                <a:solidFill>
                  <a:srgbClr val="1286B7"/>
                </a:solidFill>
                <a:latin typeface="微软雅黑"/>
                <a:cs typeface="微软雅黑"/>
              </a:rPr>
              <a:t>程</a:t>
            </a:r>
            <a:r>
              <a:rPr dirty="0" sz="2200" spc="-30">
                <a:solidFill>
                  <a:srgbClr val="1286B7"/>
                </a:solidFill>
                <a:latin typeface="微软雅黑"/>
                <a:cs typeface="微软雅黑"/>
              </a:rPr>
              <a:t>序</a:t>
            </a:r>
            <a:r>
              <a:rPr dirty="0" sz="2200" spc="-30">
                <a:solidFill>
                  <a:srgbClr val="1286B7"/>
                </a:solidFill>
                <a:latin typeface="微软雅黑"/>
                <a:cs typeface="微软雅黑"/>
              </a:rPr>
              <a:t>为</a:t>
            </a:r>
            <a:r>
              <a:rPr dirty="0" sz="2200" spc="-30">
                <a:solidFill>
                  <a:srgbClr val="1286B7"/>
                </a:solidFill>
                <a:latin typeface="微软雅黑"/>
                <a:cs typeface="微软雅黑"/>
              </a:rPr>
              <a:t>了</a:t>
            </a:r>
            <a:r>
              <a:rPr dirty="0" sz="2200" spc="-30">
                <a:solidFill>
                  <a:srgbClr val="1286B7"/>
                </a:solidFill>
                <a:latin typeface="微软雅黑"/>
                <a:cs typeface="微软雅黑"/>
              </a:rPr>
              <a:t>使</a:t>
            </a:r>
            <a:r>
              <a:rPr dirty="0" sz="2200" spc="-30">
                <a:solidFill>
                  <a:srgbClr val="1286B7"/>
                </a:solidFill>
                <a:latin typeface="微软雅黑"/>
                <a:cs typeface="微软雅黑"/>
              </a:rPr>
              <a:t>用</a:t>
            </a:r>
            <a:r>
              <a:rPr dirty="0" sz="2200" spc="-30">
                <a:solidFill>
                  <a:srgbClr val="1286B7"/>
                </a:solidFill>
                <a:latin typeface="微软雅黑"/>
                <a:cs typeface="微软雅黑"/>
              </a:rPr>
              <a:t>操</a:t>
            </a:r>
            <a:r>
              <a:rPr dirty="0" sz="2200" spc="-30">
                <a:solidFill>
                  <a:srgbClr val="1286B7"/>
                </a:solidFill>
                <a:latin typeface="微软雅黑"/>
                <a:cs typeface="微软雅黑"/>
              </a:rPr>
              <a:t>作</a:t>
            </a:r>
            <a:r>
              <a:rPr dirty="0" sz="2200" spc="-30">
                <a:solidFill>
                  <a:srgbClr val="1286B7"/>
                </a:solidFill>
                <a:latin typeface="微软雅黑"/>
                <a:cs typeface="微软雅黑"/>
              </a:rPr>
              <a:t>系</a:t>
            </a:r>
            <a:r>
              <a:rPr dirty="0" sz="2200" spc="-30">
                <a:solidFill>
                  <a:srgbClr val="1286B7"/>
                </a:solidFill>
                <a:latin typeface="微软雅黑"/>
                <a:cs typeface="微软雅黑"/>
              </a:rPr>
              <a:t>统</a:t>
            </a:r>
            <a:r>
              <a:rPr dirty="0" sz="2200" spc="-30">
                <a:solidFill>
                  <a:srgbClr val="1286B7"/>
                </a:solidFill>
                <a:latin typeface="微软雅黑"/>
                <a:cs typeface="微软雅黑"/>
              </a:rPr>
              <a:t>的</a:t>
            </a:r>
            <a:r>
              <a:rPr dirty="0" sz="2200" spc="-30">
                <a:solidFill>
                  <a:srgbClr val="1286B7"/>
                </a:solidFill>
                <a:latin typeface="微软雅黑"/>
                <a:cs typeface="微软雅黑"/>
              </a:rPr>
              <a:t>服</a:t>
            </a:r>
            <a:r>
              <a:rPr dirty="0" sz="2200" spc="-30">
                <a:solidFill>
                  <a:srgbClr val="1286B7"/>
                </a:solidFill>
                <a:latin typeface="微软雅黑"/>
                <a:cs typeface="微软雅黑"/>
              </a:rPr>
              <a:t>务</a:t>
            </a:r>
            <a:r>
              <a:rPr dirty="0" sz="2200" spc="-30">
                <a:solidFill>
                  <a:srgbClr val="1286B7"/>
                </a:solidFill>
                <a:latin typeface="微软雅黑"/>
                <a:cs typeface="微软雅黑"/>
              </a:rPr>
              <a:t>自</a:t>
            </a:r>
            <a:r>
              <a:rPr dirty="0" sz="2200" spc="-30">
                <a:solidFill>
                  <a:srgbClr val="1286B7"/>
                </a:solidFill>
                <a:latin typeface="微软雅黑"/>
                <a:cs typeface="微软雅黑"/>
              </a:rPr>
              <a:t>愿</a:t>
            </a:r>
            <a:r>
              <a:rPr dirty="0" sz="2200" spc="-25">
                <a:solidFill>
                  <a:srgbClr val="1286B7"/>
                </a:solidFill>
                <a:latin typeface="微软雅黑"/>
                <a:cs typeface="微软雅黑"/>
              </a:rPr>
              <a:t>执行</a:t>
            </a:r>
            <a:r>
              <a:rPr dirty="0" sz="2200" spc="-30" b="1">
                <a:solidFill>
                  <a:srgbClr val="1286B7"/>
                </a:solidFill>
                <a:latin typeface="微软雅黑"/>
                <a:cs typeface="微软雅黑"/>
              </a:rPr>
              <a:t>访管指令</a:t>
            </a:r>
            <a:r>
              <a:rPr dirty="0" sz="2200" spc="-25">
                <a:solidFill>
                  <a:srgbClr val="1286B7"/>
                </a:solidFill>
                <a:latin typeface="微软雅黑"/>
                <a:cs typeface="微软雅黑"/>
              </a:rPr>
              <a:t>产</a:t>
            </a:r>
            <a:r>
              <a:rPr dirty="0" sz="2200" spc="-30">
                <a:solidFill>
                  <a:srgbClr val="1286B7"/>
                </a:solidFill>
                <a:latin typeface="微软雅黑"/>
                <a:cs typeface="微软雅黑"/>
              </a:rPr>
              <a:t>生</a:t>
            </a:r>
            <a:r>
              <a:rPr dirty="0" sz="2200" spc="-30">
                <a:solidFill>
                  <a:srgbClr val="1286B7"/>
                </a:solidFill>
                <a:latin typeface="微软雅黑"/>
                <a:cs typeface="微软雅黑"/>
              </a:rPr>
              <a:t>的</a:t>
            </a:r>
            <a:r>
              <a:rPr dirty="0" sz="2200" spc="-35">
                <a:solidFill>
                  <a:srgbClr val="1286B7"/>
                </a:solidFill>
                <a:latin typeface="微软雅黑"/>
                <a:cs typeface="微软雅黑"/>
              </a:rPr>
              <a:t>中断。</a:t>
            </a:r>
            <a:endParaRPr sz="2200">
              <a:latin typeface="微软雅黑"/>
              <a:cs typeface="微软雅黑"/>
            </a:endParaRPr>
          </a:p>
          <a:p>
            <a:pPr lvl="1" marL="824865" indent="-356235">
              <a:lnSpc>
                <a:spcPct val="100000"/>
              </a:lnSpc>
              <a:spcBef>
                <a:spcPts val="1019"/>
              </a:spcBef>
              <a:buClr>
                <a:srgbClr val="FFC000"/>
              </a:buClr>
              <a:buFont typeface="Wingdings"/>
              <a:buChar char=""/>
              <a:tabLst>
                <a:tab pos="825500" algn="l"/>
              </a:tabLst>
            </a:pPr>
            <a:r>
              <a:rPr dirty="0" sz="2200" spc="-30">
                <a:solidFill>
                  <a:srgbClr val="1286B7"/>
                </a:solidFill>
                <a:latin typeface="微软雅黑"/>
                <a:cs typeface="微软雅黑"/>
              </a:rPr>
              <a:t>如</a:t>
            </a:r>
            <a:r>
              <a:rPr dirty="0" sz="2200" spc="-25">
                <a:solidFill>
                  <a:srgbClr val="1286B7"/>
                </a:solidFill>
                <a:latin typeface="微软雅黑"/>
                <a:cs typeface="微软雅黑"/>
              </a:rPr>
              <a:t>：x86</a:t>
            </a:r>
            <a:r>
              <a:rPr dirty="0" sz="2200" spc="-30">
                <a:solidFill>
                  <a:srgbClr val="1286B7"/>
                </a:solidFill>
                <a:latin typeface="微软雅黑"/>
                <a:cs typeface="微软雅黑"/>
              </a:rPr>
              <a:t>机</a:t>
            </a:r>
            <a:r>
              <a:rPr dirty="0" sz="2200" spc="-30">
                <a:solidFill>
                  <a:srgbClr val="1286B7"/>
                </a:solidFill>
                <a:latin typeface="微软雅黑"/>
                <a:cs typeface="微软雅黑"/>
              </a:rPr>
              <a:t>器</a:t>
            </a:r>
            <a:r>
              <a:rPr dirty="0" sz="2200" spc="-30">
                <a:solidFill>
                  <a:srgbClr val="1286B7"/>
                </a:solidFill>
                <a:latin typeface="微软雅黑"/>
                <a:cs typeface="微软雅黑"/>
              </a:rPr>
              <a:t>中</a:t>
            </a:r>
            <a:r>
              <a:rPr dirty="0" sz="2200" spc="-30">
                <a:solidFill>
                  <a:srgbClr val="1286B7"/>
                </a:solidFill>
                <a:latin typeface="微软雅黑"/>
                <a:cs typeface="微软雅黑"/>
              </a:rPr>
              <a:t>的</a:t>
            </a:r>
            <a:r>
              <a:rPr dirty="0" sz="2200" spc="-20">
                <a:solidFill>
                  <a:srgbClr val="1286B7"/>
                </a:solidFill>
                <a:latin typeface="微软雅黑"/>
                <a:cs typeface="微软雅黑"/>
              </a:rPr>
              <a:t>int</a:t>
            </a:r>
            <a:r>
              <a:rPr dirty="0" sz="2200" spc="-30">
                <a:solidFill>
                  <a:srgbClr val="1286B7"/>
                </a:solidFill>
                <a:latin typeface="微软雅黑"/>
                <a:cs typeface="微软雅黑"/>
              </a:rPr>
              <a:t>指</a:t>
            </a:r>
            <a:r>
              <a:rPr dirty="0" sz="2200" spc="-30">
                <a:solidFill>
                  <a:srgbClr val="1286B7"/>
                </a:solidFill>
                <a:latin typeface="微软雅黑"/>
                <a:cs typeface="微软雅黑"/>
              </a:rPr>
              <a:t>令</a:t>
            </a:r>
            <a:r>
              <a:rPr dirty="0" sz="2200" spc="-30">
                <a:solidFill>
                  <a:srgbClr val="1286B7"/>
                </a:solidFill>
                <a:latin typeface="微软雅黑"/>
                <a:cs typeface="微软雅黑"/>
              </a:rPr>
              <a:t>、</a:t>
            </a:r>
            <a:r>
              <a:rPr dirty="0" sz="2200" spc="-20">
                <a:solidFill>
                  <a:srgbClr val="1286B7"/>
                </a:solidFill>
                <a:latin typeface="微软雅黑"/>
                <a:cs typeface="微软雅黑"/>
              </a:rPr>
              <a:t>RISC-V</a:t>
            </a:r>
            <a:r>
              <a:rPr dirty="0" sz="2200" spc="-30">
                <a:solidFill>
                  <a:srgbClr val="1286B7"/>
                </a:solidFill>
                <a:latin typeface="微软雅黑"/>
                <a:cs typeface="微软雅黑"/>
              </a:rPr>
              <a:t>机</a:t>
            </a:r>
            <a:r>
              <a:rPr dirty="0" sz="2200" spc="-25">
                <a:solidFill>
                  <a:srgbClr val="1286B7"/>
                </a:solidFill>
                <a:latin typeface="微软雅黑"/>
                <a:cs typeface="微软雅黑"/>
              </a:rPr>
              <a:t>器</a:t>
            </a:r>
            <a:r>
              <a:rPr dirty="0" sz="2200" spc="-30">
                <a:solidFill>
                  <a:srgbClr val="1286B7"/>
                </a:solidFill>
                <a:latin typeface="微软雅黑"/>
                <a:cs typeface="微软雅黑"/>
              </a:rPr>
              <a:t>中</a:t>
            </a:r>
            <a:r>
              <a:rPr dirty="0" sz="2200" spc="-30">
                <a:solidFill>
                  <a:srgbClr val="1286B7"/>
                </a:solidFill>
                <a:latin typeface="微软雅黑"/>
                <a:cs typeface="微软雅黑"/>
              </a:rPr>
              <a:t>的</a:t>
            </a:r>
            <a:r>
              <a:rPr dirty="0" sz="2200" spc="-10">
                <a:solidFill>
                  <a:srgbClr val="1286B7"/>
                </a:solidFill>
                <a:latin typeface="微软雅黑"/>
                <a:cs typeface="微软雅黑"/>
              </a:rPr>
              <a:t>ecall</a:t>
            </a:r>
            <a:r>
              <a:rPr dirty="0" sz="2200" spc="-20">
                <a:solidFill>
                  <a:srgbClr val="1286B7"/>
                </a:solidFill>
                <a:latin typeface="微软雅黑"/>
                <a:cs typeface="微软雅黑"/>
              </a:rPr>
              <a:t>指</a:t>
            </a:r>
            <a:r>
              <a:rPr dirty="0" sz="2200" spc="-30">
                <a:solidFill>
                  <a:srgbClr val="1286B7"/>
                </a:solidFill>
                <a:latin typeface="微软雅黑"/>
                <a:cs typeface="微软雅黑"/>
              </a:rPr>
              <a:t>令</a:t>
            </a:r>
            <a:r>
              <a:rPr dirty="0" sz="2200" spc="-50">
                <a:solidFill>
                  <a:srgbClr val="1286B7"/>
                </a:solidFill>
                <a:latin typeface="微软雅黑"/>
                <a:cs typeface="微软雅黑"/>
              </a:rPr>
              <a:t>。</a:t>
            </a:r>
            <a:endParaRPr sz="2200">
              <a:latin typeface="微软雅黑"/>
              <a:cs typeface="微软雅黑"/>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2242820" cy="787400"/>
            <a:chOff x="358140" y="202692"/>
            <a:chExt cx="224282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2242566" cy="787145"/>
            </a:xfrm>
            <a:prstGeom prst="rect">
              <a:avLst/>
            </a:prstGeom>
          </p:spPr>
        </p:pic>
      </p:grpSp>
      <p:sp>
        <p:nvSpPr>
          <p:cNvPr id="18" name="object 18"/>
          <p:cNvSpPr txBox="1">
            <a:spLocks noGrp="1"/>
          </p:cNvSpPr>
          <p:nvPr>
            <p:ph type="title"/>
          </p:nvPr>
        </p:nvSpPr>
        <p:spPr>
          <a:xfrm>
            <a:off x="566724" y="291160"/>
            <a:ext cx="1800860" cy="452120"/>
          </a:xfrm>
          <a:prstGeom prst="rect"/>
        </p:spPr>
        <p:txBody>
          <a:bodyPr wrap="square" lIns="0" tIns="12065" rIns="0" bIns="0" rtlCol="0" vert="horz">
            <a:spAutoFit/>
          </a:bodyPr>
          <a:lstStyle/>
          <a:p>
            <a:pPr marL="12700">
              <a:lnSpc>
                <a:spcPct val="100000"/>
              </a:lnSpc>
              <a:spcBef>
                <a:spcPts val="95"/>
              </a:spcBef>
            </a:pPr>
            <a:r>
              <a:rPr dirty="0" spc="-40"/>
              <a:t>中</a:t>
            </a:r>
            <a:r>
              <a:rPr dirty="0" spc="-40"/>
              <a:t>断</a:t>
            </a:r>
            <a:r>
              <a:rPr dirty="0" spc="-40"/>
              <a:t>的</a:t>
            </a:r>
            <a:r>
              <a:rPr dirty="0" spc="-40"/>
              <a:t>分</a:t>
            </a:r>
            <a:r>
              <a:rPr dirty="0" spc="-50"/>
              <a:t>类</a:t>
            </a:r>
          </a:p>
        </p:txBody>
      </p:sp>
      <p:sp>
        <p:nvSpPr>
          <p:cNvPr id="20" name="object 20"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graphicFrame>
        <p:nvGraphicFramePr>
          <p:cNvPr id="19" name="object 19" descr=""/>
          <p:cNvGraphicFramePr>
            <a:graphicFrameLocks noGrp="1"/>
          </p:cNvGraphicFramePr>
          <p:nvPr/>
        </p:nvGraphicFramePr>
        <p:xfrm>
          <a:off x="565594" y="1181227"/>
          <a:ext cx="11061065" cy="4820920"/>
        </p:xfrm>
        <a:graphic>
          <a:graphicData uri="http://schemas.openxmlformats.org/drawingml/2006/table">
            <a:tbl>
              <a:tblPr firstRow="1" bandRow="1">
                <a:tableStyleId>{2D5ABB26-0587-4C30-8999-92F81FD0307C}</a:tableStyleId>
              </a:tblPr>
              <a:tblGrid>
                <a:gridCol w="1409700"/>
                <a:gridCol w="3049270"/>
                <a:gridCol w="3231514"/>
                <a:gridCol w="3357879"/>
              </a:tblGrid>
              <a:tr h="572135">
                <a:tc>
                  <a:txBody>
                    <a:bodyPr/>
                    <a:lstStyle/>
                    <a:p>
                      <a:pPr>
                        <a:lnSpc>
                          <a:spcPct val="100000"/>
                        </a:lnSpc>
                      </a:pPr>
                      <a:endParaRPr sz="2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975"/>
                        </a:spcBef>
                      </a:pPr>
                      <a:r>
                        <a:rPr dirty="0" sz="2000" spc="-25" b="1">
                          <a:solidFill>
                            <a:srgbClr val="FFFFFF"/>
                          </a:solidFill>
                          <a:latin typeface="微软雅黑"/>
                          <a:cs typeface="微软雅黑"/>
                        </a:rPr>
                        <a:t>IRQ</a:t>
                      </a:r>
                      <a:endParaRPr sz="2000">
                        <a:latin typeface="微软雅黑"/>
                        <a:cs typeface="微软雅黑"/>
                      </a:endParaRPr>
                    </a:p>
                  </a:txBody>
                  <a:tcPr marL="0" marR="0" marB="0" marT="123825">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91235">
                        <a:lnSpc>
                          <a:spcPct val="100000"/>
                        </a:lnSpc>
                        <a:spcBef>
                          <a:spcPts val="975"/>
                        </a:spcBef>
                      </a:pPr>
                      <a:r>
                        <a:rPr dirty="0" sz="2000" spc="-10" b="1">
                          <a:solidFill>
                            <a:srgbClr val="FFFFFF"/>
                          </a:solidFill>
                          <a:latin typeface="微软雅黑"/>
                          <a:cs typeface="微软雅黑"/>
                        </a:rPr>
                        <a:t>Exception</a:t>
                      </a:r>
                      <a:endParaRPr sz="2000">
                        <a:latin typeface="微软雅黑"/>
                        <a:cs typeface="微软雅黑"/>
                      </a:endParaRPr>
                    </a:p>
                  </a:txBody>
                  <a:tcPr marL="0" marR="0" marB="0" marT="123825">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marL="3175">
                        <a:lnSpc>
                          <a:spcPct val="100000"/>
                        </a:lnSpc>
                        <a:spcBef>
                          <a:spcPts val="975"/>
                        </a:spcBef>
                      </a:pPr>
                      <a:r>
                        <a:rPr dirty="0" sz="2000" spc="-10" b="1">
                          <a:solidFill>
                            <a:srgbClr val="FFFFFF"/>
                          </a:solidFill>
                          <a:latin typeface="微软雅黑"/>
                          <a:cs typeface="微软雅黑"/>
                        </a:rPr>
                        <a:t>Syscall</a:t>
                      </a:r>
                      <a:endParaRPr sz="2000">
                        <a:latin typeface="微软雅黑"/>
                        <a:cs typeface="微软雅黑"/>
                      </a:endParaRPr>
                    </a:p>
                  </a:txBody>
                  <a:tcPr marL="0" marR="0" marB="0" marT="123825">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1012825">
                <a:tc>
                  <a:txBody>
                    <a:bodyPr/>
                    <a:lstStyle/>
                    <a:p>
                      <a:pPr>
                        <a:lnSpc>
                          <a:spcPct val="100000"/>
                        </a:lnSpc>
                        <a:spcBef>
                          <a:spcPts val="5"/>
                        </a:spcBef>
                      </a:pPr>
                      <a:endParaRPr sz="2350">
                        <a:latin typeface="Times New Roman"/>
                        <a:cs typeface="Times New Roman"/>
                      </a:endParaRPr>
                    </a:p>
                    <a:p>
                      <a:pPr algn="ctr">
                        <a:lnSpc>
                          <a:spcPct val="100000"/>
                        </a:lnSpc>
                        <a:spcBef>
                          <a:spcPts val="5"/>
                        </a:spcBef>
                      </a:pPr>
                      <a:r>
                        <a:rPr dirty="0" sz="2000" spc="-15" b="1">
                          <a:latin typeface="微软雅黑"/>
                          <a:cs typeface="微软雅黑"/>
                        </a:rPr>
                        <a:t>产生原因</a:t>
                      </a:r>
                      <a:endParaRPr sz="2000">
                        <a:latin typeface="微软雅黑"/>
                        <a:cs typeface="微软雅黑"/>
                      </a:endParaRPr>
                    </a:p>
                  </a:txBody>
                  <a:tcPr marL="0" marR="0" marB="0" marT="635">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1440" marR="143510">
                        <a:lnSpc>
                          <a:spcPct val="100000"/>
                        </a:lnSpc>
                        <a:spcBef>
                          <a:spcPts val="1510"/>
                        </a:spcBef>
                      </a:pPr>
                      <a:r>
                        <a:rPr dirty="0" sz="2000">
                          <a:latin typeface="微软雅黑"/>
                          <a:cs typeface="微软雅黑"/>
                        </a:rPr>
                        <a:t>CPU</a:t>
                      </a:r>
                      <a:r>
                        <a:rPr dirty="0" sz="2000" spc="-10">
                          <a:latin typeface="微软雅黑"/>
                          <a:cs typeface="微软雅黑"/>
                        </a:rPr>
                        <a:t>以外的外部设备产生</a:t>
                      </a:r>
                      <a:r>
                        <a:rPr dirty="0" sz="2000" spc="-10">
                          <a:latin typeface="微软雅黑"/>
                          <a:cs typeface="微软雅黑"/>
                        </a:rPr>
                        <a:t>的异步事件</a:t>
                      </a:r>
                      <a:endParaRPr sz="2000">
                        <a:latin typeface="微软雅黑"/>
                        <a:cs typeface="微软雅黑"/>
                      </a:endParaRPr>
                    </a:p>
                  </a:txBody>
                  <a:tcPr marL="0" marR="0" marB="0" marT="19177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2075" marR="81915">
                        <a:lnSpc>
                          <a:spcPct val="100000"/>
                        </a:lnSpc>
                        <a:spcBef>
                          <a:spcPts val="1510"/>
                        </a:spcBef>
                      </a:pPr>
                      <a:r>
                        <a:rPr dirty="0" sz="2000" spc="-20">
                          <a:latin typeface="微软雅黑"/>
                          <a:cs typeface="微软雅黑"/>
                        </a:rPr>
                        <a:t>当前程序的执行所导致的同</a:t>
                      </a:r>
                      <a:r>
                        <a:rPr dirty="0" sz="2000" spc="-20">
                          <a:latin typeface="微软雅黑"/>
                          <a:cs typeface="微软雅黑"/>
                        </a:rPr>
                        <a:t>步事件</a:t>
                      </a:r>
                      <a:endParaRPr sz="2000">
                        <a:latin typeface="微软雅黑"/>
                        <a:cs typeface="微软雅黑"/>
                      </a:endParaRPr>
                    </a:p>
                  </a:txBody>
                  <a:tcPr marL="0" marR="0" marB="0" marT="19177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2075" marR="104775">
                        <a:lnSpc>
                          <a:spcPct val="100000"/>
                        </a:lnSpc>
                        <a:spcBef>
                          <a:spcPts val="1510"/>
                        </a:spcBef>
                      </a:pPr>
                      <a:r>
                        <a:rPr dirty="0" sz="2000" spc="-5">
                          <a:latin typeface="微软雅黑"/>
                          <a:cs typeface="微软雅黑"/>
                        </a:rPr>
                        <a:t>当前执行的程序需要调用</a:t>
                      </a:r>
                      <a:r>
                        <a:rPr dirty="0" sz="2000" spc="-25">
                          <a:latin typeface="微软雅黑"/>
                          <a:cs typeface="微软雅黑"/>
                        </a:rPr>
                        <a:t>OS</a:t>
                      </a:r>
                      <a:r>
                        <a:rPr dirty="0" sz="2000" spc="-25">
                          <a:latin typeface="微软雅黑"/>
                          <a:cs typeface="微软雅黑"/>
                        </a:rPr>
                        <a:t>功能</a:t>
                      </a:r>
                      <a:endParaRPr sz="2000">
                        <a:latin typeface="微软雅黑"/>
                        <a:cs typeface="微软雅黑"/>
                      </a:endParaRPr>
                    </a:p>
                  </a:txBody>
                  <a:tcPr marL="0" marR="0" marB="0" marT="19177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1012190">
                <a:tc>
                  <a:txBody>
                    <a:bodyPr/>
                    <a:lstStyle/>
                    <a:p>
                      <a:pPr>
                        <a:lnSpc>
                          <a:spcPct val="100000"/>
                        </a:lnSpc>
                        <a:spcBef>
                          <a:spcPts val="10"/>
                        </a:spcBef>
                      </a:pPr>
                      <a:endParaRPr sz="2350">
                        <a:latin typeface="Times New Roman"/>
                        <a:cs typeface="Times New Roman"/>
                      </a:endParaRPr>
                    </a:p>
                    <a:p>
                      <a:pPr algn="ctr">
                        <a:lnSpc>
                          <a:spcPct val="100000"/>
                        </a:lnSpc>
                      </a:pPr>
                      <a:r>
                        <a:rPr dirty="0" sz="2000" spc="-15" b="1">
                          <a:latin typeface="微软雅黑"/>
                          <a:cs typeface="微软雅黑"/>
                        </a:rPr>
                        <a:t>处理时机</a:t>
                      </a:r>
                      <a:endParaRPr sz="2000">
                        <a:latin typeface="微软雅黑"/>
                        <a:cs typeface="微软雅黑"/>
                      </a:endParaRPr>
                    </a:p>
                  </a:txBody>
                  <a:tcPr marL="0" marR="0" marB="0" marT="127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2350">
                        <a:latin typeface="Times New Roman"/>
                        <a:cs typeface="Times New Roman"/>
                      </a:endParaRPr>
                    </a:p>
                    <a:p>
                      <a:pPr marL="91440">
                        <a:lnSpc>
                          <a:spcPct val="100000"/>
                        </a:lnSpc>
                      </a:pPr>
                      <a:r>
                        <a:rPr dirty="0" sz="2000" spc="-10">
                          <a:latin typeface="微软雅黑"/>
                          <a:cs typeface="微软雅黑"/>
                        </a:rPr>
                        <a:t>指令执行的间隙</a:t>
                      </a:r>
                      <a:endParaRPr sz="2000">
                        <a:latin typeface="微软雅黑"/>
                        <a:cs typeface="微软雅黑"/>
                      </a:endParaRPr>
                    </a:p>
                  </a:txBody>
                  <a:tcPr marL="0" marR="0" marB="0" marT="127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2350">
                        <a:latin typeface="Times New Roman"/>
                        <a:cs typeface="Times New Roman"/>
                      </a:endParaRPr>
                    </a:p>
                    <a:p>
                      <a:pPr marL="92075">
                        <a:lnSpc>
                          <a:spcPct val="100000"/>
                        </a:lnSpc>
                      </a:pPr>
                      <a:r>
                        <a:rPr dirty="0" sz="2000" spc="-20">
                          <a:latin typeface="微软雅黑"/>
                          <a:cs typeface="微软雅黑"/>
                        </a:rPr>
                        <a:t>发生异常的指令执行过程中</a:t>
                      </a:r>
                      <a:endParaRPr sz="2000">
                        <a:latin typeface="微软雅黑"/>
                        <a:cs typeface="微软雅黑"/>
                      </a:endParaRPr>
                    </a:p>
                  </a:txBody>
                  <a:tcPr marL="0" marR="0" marB="0" marT="127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2350">
                        <a:latin typeface="Times New Roman"/>
                        <a:cs typeface="Times New Roman"/>
                      </a:endParaRPr>
                    </a:p>
                    <a:p>
                      <a:pPr marL="92075">
                        <a:lnSpc>
                          <a:spcPct val="100000"/>
                        </a:lnSpc>
                      </a:pPr>
                      <a:r>
                        <a:rPr dirty="0" sz="2000" spc="-10">
                          <a:latin typeface="微软雅黑"/>
                          <a:cs typeface="微软雅黑"/>
                        </a:rPr>
                        <a:t>访管指令执行完成</a:t>
                      </a:r>
                      <a:endParaRPr sz="2000">
                        <a:latin typeface="微软雅黑"/>
                        <a:cs typeface="微软雅黑"/>
                      </a:endParaRPr>
                    </a:p>
                  </a:txBody>
                  <a:tcPr marL="0" marR="0" marB="0" marT="127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915669">
                <a:tc>
                  <a:txBody>
                    <a:bodyPr/>
                    <a:lstStyle/>
                    <a:p>
                      <a:pPr algn="ctr">
                        <a:lnSpc>
                          <a:spcPct val="100000"/>
                        </a:lnSpc>
                        <a:spcBef>
                          <a:spcPts val="2335"/>
                        </a:spcBef>
                      </a:pPr>
                      <a:r>
                        <a:rPr dirty="0" sz="2000" spc="-15" b="1">
                          <a:latin typeface="微软雅黑"/>
                          <a:cs typeface="微软雅黑"/>
                        </a:rPr>
                        <a:t>返回地址</a:t>
                      </a:r>
                      <a:endParaRPr sz="2000">
                        <a:latin typeface="微软雅黑"/>
                        <a:cs typeface="微软雅黑"/>
                      </a:endParaRPr>
                    </a:p>
                  </a:txBody>
                  <a:tcPr marL="0" marR="0" marB="0" marT="29654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1440">
                        <a:lnSpc>
                          <a:spcPct val="100000"/>
                        </a:lnSpc>
                        <a:spcBef>
                          <a:spcPts val="2335"/>
                        </a:spcBef>
                      </a:pPr>
                      <a:r>
                        <a:rPr dirty="0" sz="2000" spc="-10">
                          <a:latin typeface="微软雅黑"/>
                          <a:cs typeface="微软雅黑"/>
                        </a:rPr>
                        <a:t>下一条指令</a:t>
                      </a:r>
                      <a:endParaRPr sz="2000">
                        <a:latin typeface="微软雅黑"/>
                        <a:cs typeface="微软雅黑"/>
                      </a:endParaRPr>
                    </a:p>
                  </a:txBody>
                  <a:tcPr marL="0" marR="0" marB="0" marT="29654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335"/>
                        </a:spcBef>
                      </a:pPr>
                      <a:r>
                        <a:rPr dirty="0" sz="2000" spc="-10">
                          <a:latin typeface="微软雅黑"/>
                          <a:cs typeface="微软雅黑"/>
                        </a:rPr>
                        <a:t>发生异常的那条指令</a:t>
                      </a:r>
                      <a:endParaRPr sz="2000">
                        <a:latin typeface="微软雅黑"/>
                        <a:cs typeface="微软雅黑"/>
                      </a:endParaRPr>
                    </a:p>
                  </a:txBody>
                  <a:tcPr marL="0" marR="0" marB="0" marT="29654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335"/>
                        </a:spcBef>
                      </a:pPr>
                      <a:r>
                        <a:rPr dirty="0" sz="2000" spc="-10">
                          <a:latin typeface="微软雅黑"/>
                          <a:cs typeface="微软雅黑"/>
                        </a:rPr>
                        <a:t>下一条指令</a:t>
                      </a:r>
                      <a:endParaRPr sz="2000">
                        <a:latin typeface="微软雅黑"/>
                        <a:cs typeface="微软雅黑"/>
                      </a:endParaRPr>
                    </a:p>
                  </a:txBody>
                  <a:tcPr marL="0" marR="0" marB="0" marT="29654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1308100">
                <a:tc>
                  <a:txBody>
                    <a:bodyPr/>
                    <a:lstStyle/>
                    <a:p>
                      <a:pPr>
                        <a:lnSpc>
                          <a:spcPct val="100000"/>
                        </a:lnSpc>
                        <a:spcBef>
                          <a:spcPts val="30"/>
                        </a:spcBef>
                      </a:pPr>
                      <a:endParaRPr sz="3350">
                        <a:latin typeface="Times New Roman"/>
                        <a:cs typeface="Times New Roman"/>
                      </a:endParaRPr>
                    </a:p>
                    <a:p>
                      <a:pPr algn="ctr">
                        <a:lnSpc>
                          <a:spcPct val="100000"/>
                        </a:lnSpc>
                      </a:pPr>
                      <a:r>
                        <a:rPr dirty="0" sz="2000" spc="-25" b="1">
                          <a:latin typeface="微软雅黑"/>
                          <a:cs typeface="微软雅黑"/>
                        </a:rPr>
                        <a:t>举例</a:t>
                      </a:r>
                      <a:endParaRPr sz="2000">
                        <a:latin typeface="微软雅黑"/>
                        <a:cs typeface="微软雅黑"/>
                      </a:endParaRPr>
                    </a:p>
                  </a:txBody>
                  <a:tcPr marL="0" marR="0" marB="0" marT="381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2300">
                        <a:latin typeface="Times New Roman"/>
                        <a:cs typeface="Times New Roman"/>
                      </a:endParaRPr>
                    </a:p>
                    <a:p>
                      <a:pPr marL="91440" marR="146685">
                        <a:lnSpc>
                          <a:spcPct val="100000"/>
                        </a:lnSpc>
                      </a:pPr>
                      <a:r>
                        <a:rPr dirty="0" sz="2000" spc="-5">
                          <a:latin typeface="微软雅黑"/>
                          <a:cs typeface="微软雅黑"/>
                        </a:rPr>
                        <a:t>敲击键盘、磁盘数据传输</a:t>
                      </a:r>
                      <a:r>
                        <a:rPr dirty="0" sz="2000" spc="-20">
                          <a:latin typeface="微软雅黑"/>
                          <a:cs typeface="微软雅黑"/>
                        </a:rPr>
                        <a:t>完成等</a:t>
                      </a:r>
                      <a:endParaRPr sz="2000">
                        <a:latin typeface="微软雅黑"/>
                        <a:cs typeface="微软雅黑"/>
                      </a:endParaRPr>
                    </a:p>
                  </a:txBody>
                  <a:tcPr marL="0" marR="0" marB="0" marT="444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3350">
                        <a:latin typeface="Times New Roman"/>
                        <a:cs typeface="Times New Roman"/>
                      </a:endParaRPr>
                    </a:p>
                    <a:p>
                      <a:pPr marL="92075">
                        <a:lnSpc>
                          <a:spcPct val="100000"/>
                        </a:lnSpc>
                      </a:pPr>
                      <a:r>
                        <a:rPr dirty="0" sz="2000" spc="-5">
                          <a:latin typeface="微软雅黑"/>
                          <a:cs typeface="微软雅黑"/>
                        </a:rPr>
                        <a:t>除零错、非法内存访问</a:t>
                      </a:r>
                      <a:endParaRPr sz="2000">
                        <a:latin typeface="微软雅黑"/>
                        <a:cs typeface="微软雅黑"/>
                      </a:endParaRPr>
                    </a:p>
                  </a:txBody>
                  <a:tcPr marL="0" marR="0" marB="0" marT="381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2300">
                        <a:latin typeface="Times New Roman"/>
                        <a:cs typeface="Times New Roman"/>
                      </a:endParaRPr>
                    </a:p>
                    <a:p>
                      <a:pPr marL="92075" marR="346075">
                        <a:lnSpc>
                          <a:spcPct val="100000"/>
                        </a:lnSpc>
                      </a:pPr>
                      <a:r>
                        <a:rPr dirty="0" sz="2000">
                          <a:latin typeface="微软雅黑"/>
                          <a:cs typeface="微软雅黑"/>
                        </a:rPr>
                        <a:t>x86机器中的</a:t>
                      </a:r>
                      <a:r>
                        <a:rPr dirty="0" sz="2000" spc="-10">
                          <a:latin typeface="微软雅黑"/>
                          <a:cs typeface="微软雅黑"/>
                        </a:rPr>
                        <a:t>int</a:t>
                      </a:r>
                      <a:r>
                        <a:rPr dirty="0" sz="2000" spc="-20">
                          <a:latin typeface="微软雅黑"/>
                          <a:cs typeface="微软雅黑"/>
                        </a:rPr>
                        <a:t>指令、</a:t>
                      </a:r>
                      <a:r>
                        <a:rPr dirty="0" sz="2000" spc="-50">
                          <a:latin typeface="微软雅黑"/>
                          <a:cs typeface="微软雅黑"/>
                        </a:rPr>
                        <a:t> </a:t>
                      </a:r>
                      <a:r>
                        <a:rPr dirty="0" sz="2000" spc="-10">
                          <a:latin typeface="微软雅黑"/>
                          <a:cs typeface="微软雅黑"/>
                        </a:rPr>
                        <a:t>RISC-</a:t>
                      </a:r>
                      <a:r>
                        <a:rPr dirty="0" sz="2000">
                          <a:latin typeface="微软雅黑"/>
                          <a:cs typeface="微软雅黑"/>
                        </a:rPr>
                        <a:t>V机器中的</a:t>
                      </a:r>
                      <a:r>
                        <a:rPr dirty="0" sz="2000" spc="-10">
                          <a:latin typeface="微软雅黑"/>
                          <a:cs typeface="微软雅黑"/>
                        </a:rPr>
                        <a:t>ecall</a:t>
                      </a:r>
                      <a:r>
                        <a:rPr dirty="0" sz="2000" spc="-25">
                          <a:latin typeface="微软雅黑"/>
                          <a:cs typeface="微软雅黑"/>
                        </a:rPr>
                        <a:t>指令</a:t>
                      </a:r>
                      <a:endParaRPr sz="2000">
                        <a:latin typeface="微软雅黑"/>
                        <a:cs typeface="微软雅黑"/>
                      </a:endParaRPr>
                    </a:p>
                  </a:txBody>
                  <a:tcPr marL="0" marR="0" marB="0" marT="444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02692"/>
            <a:ext cx="1177290" cy="787145"/>
          </a:xfrm>
          <a:prstGeom prst="rect">
            <a:avLst/>
          </a:prstGeom>
        </p:spPr>
      </p:pic>
      <p:sp>
        <p:nvSpPr>
          <p:cNvPr id="3" name="object 3" descr=""/>
          <p:cNvSpPr txBox="1"/>
          <p:nvPr/>
        </p:nvSpPr>
        <p:spPr>
          <a:xfrm>
            <a:off x="566724" y="291160"/>
            <a:ext cx="3675379" cy="4965065"/>
          </a:xfrm>
          <a:prstGeom prst="rect">
            <a:avLst/>
          </a:prstGeom>
        </p:spPr>
        <p:txBody>
          <a:bodyPr wrap="square" lIns="0" tIns="12065" rIns="0" bIns="0" rtlCol="0" vert="horz">
            <a:spAutoFit/>
          </a:bodyPr>
          <a:lstStyle/>
          <a:p>
            <a:pPr marL="12700">
              <a:lnSpc>
                <a:spcPct val="100000"/>
              </a:lnSpc>
              <a:spcBef>
                <a:spcPts val="95"/>
              </a:spcBef>
            </a:pPr>
            <a:r>
              <a:rPr dirty="0" sz="2800" spc="-40"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spcBef>
                <a:spcPts val="55"/>
              </a:spcBef>
            </a:pPr>
            <a:endParaRPr sz="2150">
              <a:latin typeface="微软雅黑"/>
              <a:cs typeface="微软雅黑"/>
            </a:endParaRPr>
          </a:p>
          <a:p>
            <a:pPr marL="355600" indent="-342900">
              <a:lnSpc>
                <a:spcPct val="100000"/>
              </a:lnSpc>
              <a:buClr>
                <a:srgbClr val="FFC000"/>
              </a:buClr>
              <a:buFont typeface="Wingdings"/>
              <a:buChar char=""/>
              <a:tabLst>
                <a:tab pos="355600" algn="l"/>
              </a:tabLst>
            </a:pPr>
            <a:r>
              <a:rPr dirty="0" sz="2600" spc="-10" b="1">
                <a:solidFill>
                  <a:srgbClr val="C00000"/>
                </a:solidFill>
                <a:latin typeface="微软雅黑"/>
                <a:cs typeface="微软雅黑"/>
              </a:rPr>
              <a:t>操作系统的物质基础</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操作系统的结构</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20" b="1">
                <a:latin typeface="微软雅黑"/>
                <a:cs typeface="微软雅黑"/>
              </a:rPr>
              <a:t>操作系统虚拟机</a:t>
            </a:r>
            <a:endParaRPr sz="2600">
              <a:latin typeface="微软雅黑"/>
              <a:cs typeface="微软雅黑"/>
            </a:endParaRPr>
          </a:p>
          <a:p>
            <a:pPr marL="355600" indent="-342900">
              <a:lnSpc>
                <a:spcPct val="100000"/>
              </a:lnSpc>
              <a:spcBef>
                <a:spcPts val="2570"/>
              </a:spcBef>
              <a:buClr>
                <a:srgbClr val="FFC000"/>
              </a:buClr>
              <a:buFont typeface="Wingdings"/>
              <a:buChar char=""/>
              <a:tabLst>
                <a:tab pos="355600" algn="l"/>
              </a:tabLst>
            </a:pPr>
            <a:r>
              <a:rPr dirty="0" sz="2600" spc="-5" b="1">
                <a:latin typeface="微软雅黑"/>
                <a:cs typeface="微软雅黑"/>
              </a:rPr>
              <a:t>操作系统的生成和启动</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20" b="1">
                <a:latin typeface="微软雅黑"/>
                <a:cs typeface="微软雅黑"/>
              </a:rPr>
              <a:t>程序的链接</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操作系统的用户接口</a:t>
            </a:r>
            <a:endParaRPr sz="2600">
              <a:latin typeface="微软雅黑"/>
              <a:cs typeface="微软雅黑"/>
            </a:endParaRPr>
          </a:p>
        </p:txBody>
      </p:sp>
      <p:sp>
        <p:nvSpPr>
          <p:cNvPr id="4" name="object 4" descr=""/>
          <p:cNvSpPr txBox="1">
            <a:spLocks noGrp="1"/>
          </p:cNvSpPr>
          <p:nvPr>
            <p:ph type="sldNum" idx="7" sz="quarter"/>
          </p:nvPr>
        </p:nvSpPr>
        <p:spPr>
          <a:prstGeom prst="rect"/>
        </p:spPr>
        <p:txBody>
          <a:bodyPr wrap="square" lIns="0" tIns="21590" rIns="0" bIns="0" rtlCol="0" vert="horz">
            <a:spAutoFit/>
          </a:bodyPr>
          <a:lstStyle/>
          <a:p>
            <a:pPr marL="83185">
              <a:lnSpc>
                <a:spcPct val="100000"/>
              </a:lnSpc>
              <a:spcBef>
                <a:spcPts val="170"/>
              </a:spcBef>
            </a:pPr>
            <a:fld id="{81D60167-4931-47E6-BA6A-407CBD079E47}" type="slidenum">
              <a:rPr dirty="0"/>
              <a:t>2</a:t>
            </a:fld>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02692"/>
            <a:ext cx="1177290" cy="787145"/>
          </a:xfrm>
          <a:prstGeom prst="rect">
            <a:avLst/>
          </a:prstGeom>
        </p:spPr>
      </p:pic>
      <p:sp>
        <p:nvSpPr>
          <p:cNvPr id="3" name="object 3" descr=""/>
          <p:cNvSpPr txBox="1"/>
          <p:nvPr/>
        </p:nvSpPr>
        <p:spPr>
          <a:xfrm>
            <a:off x="566724" y="291160"/>
            <a:ext cx="8905875" cy="3977640"/>
          </a:xfrm>
          <a:prstGeom prst="rect">
            <a:avLst/>
          </a:prstGeom>
        </p:spPr>
        <p:txBody>
          <a:bodyPr wrap="square" lIns="0" tIns="12065" rIns="0" bIns="0" rtlCol="0" vert="horz">
            <a:spAutoFit/>
          </a:bodyPr>
          <a:lstStyle/>
          <a:p>
            <a:pPr marL="12700">
              <a:lnSpc>
                <a:spcPct val="100000"/>
              </a:lnSpc>
              <a:spcBef>
                <a:spcPts val="95"/>
              </a:spcBef>
            </a:pPr>
            <a:r>
              <a:rPr dirty="0" sz="2800" spc="-40" b="1">
                <a:solidFill>
                  <a:srgbClr val="2D4E7D"/>
                </a:solidFill>
                <a:latin typeface="微软雅黑"/>
                <a:cs typeface="微软雅黑"/>
              </a:rPr>
              <a:t>时</a:t>
            </a:r>
            <a:r>
              <a:rPr dirty="0" sz="2800" spc="-50" b="1">
                <a:solidFill>
                  <a:srgbClr val="2D4E7D"/>
                </a:solidFill>
                <a:latin typeface="微软雅黑"/>
                <a:cs typeface="微软雅黑"/>
              </a:rPr>
              <a:t>钟</a:t>
            </a:r>
            <a:endParaRPr sz="2800">
              <a:latin typeface="微软雅黑"/>
              <a:cs typeface="微软雅黑"/>
            </a:endParaRPr>
          </a:p>
          <a:p>
            <a:pPr>
              <a:lnSpc>
                <a:spcPct val="100000"/>
              </a:lnSpc>
              <a:spcBef>
                <a:spcPts val="20"/>
              </a:spcBef>
            </a:pPr>
            <a:endParaRPr sz="2950">
              <a:latin typeface="微软雅黑"/>
              <a:cs typeface="微软雅黑"/>
            </a:endParaRPr>
          </a:p>
          <a:p>
            <a:pPr marL="355600" indent="-342900">
              <a:lnSpc>
                <a:spcPct val="100000"/>
              </a:lnSpc>
              <a:buClr>
                <a:srgbClr val="FFC000"/>
              </a:buClr>
              <a:buFont typeface="Wingdings"/>
              <a:buChar char=""/>
              <a:tabLst>
                <a:tab pos="355600" algn="l"/>
              </a:tabLst>
            </a:pPr>
            <a:r>
              <a:rPr dirty="0" sz="2800" spc="-35" b="1">
                <a:latin typeface="微软雅黑"/>
                <a:cs typeface="微软雅黑"/>
              </a:rPr>
              <a:t>三</a:t>
            </a:r>
            <a:r>
              <a:rPr dirty="0" sz="2800" spc="-35" b="1">
                <a:latin typeface="微软雅黑"/>
                <a:cs typeface="微软雅黑"/>
              </a:rPr>
              <a:t>种</a:t>
            </a:r>
            <a:r>
              <a:rPr dirty="0" sz="2800" spc="-35" b="1">
                <a:latin typeface="微软雅黑"/>
                <a:cs typeface="微软雅黑"/>
              </a:rPr>
              <a:t>常</a:t>
            </a:r>
            <a:r>
              <a:rPr dirty="0" sz="2800" spc="-35" b="1">
                <a:latin typeface="微软雅黑"/>
                <a:cs typeface="微软雅黑"/>
              </a:rPr>
              <a:t>见</a:t>
            </a:r>
            <a:r>
              <a:rPr dirty="0" sz="2800" spc="-35" b="1">
                <a:latin typeface="微软雅黑"/>
                <a:cs typeface="微软雅黑"/>
              </a:rPr>
              <a:t>时</a:t>
            </a:r>
            <a:r>
              <a:rPr dirty="0" sz="2800" spc="-35" b="1">
                <a:latin typeface="微软雅黑"/>
                <a:cs typeface="微软雅黑"/>
              </a:rPr>
              <a:t>钟</a:t>
            </a:r>
            <a:r>
              <a:rPr dirty="0" sz="2800" spc="-35" b="1">
                <a:latin typeface="微软雅黑"/>
                <a:cs typeface="微软雅黑"/>
              </a:rPr>
              <a:t>硬</a:t>
            </a:r>
            <a:r>
              <a:rPr dirty="0" sz="2800" spc="-50" b="1">
                <a:latin typeface="微软雅黑"/>
                <a:cs typeface="微软雅黑"/>
              </a:rPr>
              <a:t>件</a:t>
            </a:r>
            <a:endParaRPr sz="2800">
              <a:latin typeface="微软雅黑"/>
              <a:cs typeface="微软雅黑"/>
            </a:endParaRPr>
          </a:p>
          <a:p>
            <a:pPr>
              <a:lnSpc>
                <a:spcPct val="100000"/>
              </a:lnSpc>
              <a:spcBef>
                <a:spcPts val="40"/>
              </a:spcBef>
              <a:buClr>
                <a:srgbClr val="FFC000"/>
              </a:buClr>
              <a:buFont typeface="Wingdings"/>
              <a:buChar char=""/>
            </a:pPr>
            <a:endParaRPr sz="1900">
              <a:latin typeface="微软雅黑"/>
              <a:cs typeface="微软雅黑"/>
            </a:endParaRPr>
          </a:p>
          <a:p>
            <a:pPr lvl="1" marL="824865" indent="-356235">
              <a:lnSpc>
                <a:spcPct val="100000"/>
              </a:lnSpc>
              <a:buClr>
                <a:srgbClr val="FFC000"/>
              </a:buClr>
              <a:buFont typeface="Wingdings"/>
              <a:buChar char=""/>
              <a:tabLst>
                <a:tab pos="825500" algn="l"/>
              </a:tabLst>
            </a:pPr>
            <a:r>
              <a:rPr dirty="0" sz="2400" spc="-10">
                <a:solidFill>
                  <a:srgbClr val="1286B7"/>
                </a:solidFill>
                <a:latin typeface="微软雅黑"/>
                <a:cs typeface="微软雅黑"/>
              </a:rPr>
              <a:t>可编程间隔定时器</a:t>
            </a:r>
            <a:r>
              <a:rPr dirty="0" sz="2400">
                <a:solidFill>
                  <a:srgbClr val="1286B7"/>
                </a:solidFill>
                <a:latin typeface="微软雅黑"/>
                <a:cs typeface="微软雅黑"/>
              </a:rPr>
              <a:t>（Programmable</a:t>
            </a:r>
            <a:r>
              <a:rPr dirty="0" sz="2400" spc="-30">
                <a:solidFill>
                  <a:srgbClr val="1286B7"/>
                </a:solidFill>
                <a:latin typeface="微软雅黑"/>
                <a:cs typeface="微软雅黑"/>
              </a:rPr>
              <a:t> </a:t>
            </a:r>
            <a:r>
              <a:rPr dirty="0" sz="2400">
                <a:solidFill>
                  <a:srgbClr val="1286B7"/>
                </a:solidFill>
                <a:latin typeface="微软雅黑"/>
                <a:cs typeface="微软雅黑"/>
              </a:rPr>
              <a:t>Interval</a:t>
            </a:r>
            <a:r>
              <a:rPr dirty="0" sz="2400" spc="-20">
                <a:solidFill>
                  <a:srgbClr val="1286B7"/>
                </a:solidFill>
                <a:latin typeface="微软雅黑"/>
                <a:cs typeface="微软雅黑"/>
              </a:rPr>
              <a:t> </a:t>
            </a:r>
            <a:r>
              <a:rPr dirty="0" sz="2400" spc="-10">
                <a:solidFill>
                  <a:srgbClr val="1286B7"/>
                </a:solidFill>
                <a:latin typeface="微软雅黑"/>
                <a:cs typeface="微软雅黑"/>
              </a:rPr>
              <a:t>Timer，PIT）</a:t>
            </a:r>
            <a:endParaRPr sz="2400">
              <a:latin typeface="微软雅黑"/>
              <a:cs typeface="微软雅黑"/>
            </a:endParaRPr>
          </a:p>
          <a:p>
            <a:pPr lvl="1">
              <a:lnSpc>
                <a:spcPct val="100000"/>
              </a:lnSpc>
              <a:spcBef>
                <a:spcPts val="55"/>
              </a:spcBef>
              <a:buClr>
                <a:srgbClr val="FFC000"/>
              </a:buClr>
              <a:buFont typeface="Wingdings"/>
              <a:buChar char=""/>
            </a:pPr>
            <a:endParaRPr sz="1800">
              <a:latin typeface="微软雅黑"/>
              <a:cs typeface="微软雅黑"/>
            </a:endParaRPr>
          </a:p>
          <a:p>
            <a:pPr lvl="1" marL="824865" indent="-356235">
              <a:lnSpc>
                <a:spcPct val="100000"/>
              </a:lnSpc>
              <a:spcBef>
                <a:spcPts val="5"/>
              </a:spcBef>
              <a:buClr>
                <a:srgbClr val="FFC000"/>
              </a:buClr>
              <a:buFont typeface="Wingdings"/>
              <a:buChar char=""/>
              <a:tabLst>
                <a:tab pos="825500" algn="l"/>
              </a:tabLst>
            </a:pPr>
            <a:r>
              <a:rPr dirty="0" sz="2400">
                <a:solidFill>
                  <a:srgbClr val="1286B7"/>
                </a:solidFill>
                <a:latin typeface="微软雅黑"/>
                <a:cs typeface="微软雅黑"/>
              </a:rPr>
              <a:t>实时时钟（Real</a:t>
            </a:r>
            <a:r>
              <a:rPr dirty="0" sz="2400" spc="-55">
                <a:solidFill>
                  <a:srgbClr val="1286B7"/>
                </a:solidFill>
                <a:latin typeface="微软雅黑"/>
                <a:cs typeface="微软雅黑"/>
              </a:rPr>
              <a:t> </a:t>
            </a:r>
            <a:r>
              <a:rPr dirty="0" sz="2400">
                <a:solidFill>
                  <a:srgbClr val="1286B7"/>
                </a:solidFill>
                <a:latin typeface="微软雅黑"/>
                <a:cs typeface="微软雅黑"/>
              </a:rPr>
              <a:t>Time</a:t>
            </a:r>
            <a:r>
              <a:rPr dirty="0" sz="2400" spc="-45">
                <a:solidFill>
                  <a:srgbClr val="1286B7"/>
                </a:solidFill>
                <a:latin typeface="微软雅黑"/>
                <a:cs typeface="微软雅黑"/>
              </a:rPr>
              <a:t> </a:t>
            </a:r>
            <a:r>
              <a:rPr dirty="0" sz="2400" spc="-10">
                <a:solidFill>
                  <a:srgbClr val="1286B7"/>
                </a:solidFill>
                <a:latin typeface="微软雅黑"/>
                <a:cs typeface="微软雅黑"/>
              </a:rPr>
              <a:t>Clock，RTC）</a:t>
            </a:r>
            <a:endParaRPr sz="2400">
              <a:latin typeface="微软雅黑"/>
              <a:cs typeface="微软雅黑"/>
            </a:endParaRPr>
          </a:p>
          <a:p>
            <a:pPr lvl="1">
              <a:lnSpc>
                <a:spcPct val="100000"/>
              </a:lnSpc>
              <a:spcBef>
                <a:spcPts val="65"/>
              </a:spcBef>
              <a:buClr>
                <a:srgbClr val="FFC000"/>
              </a:buClr>
              <a:buFont typeface="Wingdings"/>
              <a:buChar char=""/>
            </a:pPr>
            <a:endParaRPr sz="1800">
              <a:latin typeface="微软雅黑"/>
              <a:cs typeface="微软雅黑"/>
            </a:endParaRPr>
          </a:p>
          <a:p>
            <a:pPr lvl="1" marL="824865" indent="-356235">
              <a:lnSpc>
                <a:spcPct val="100000"/>
              </a:lnSpc>
              <a:buClr>
                <a:srgbClr val="FFC000"/>
              </a:buClr>
              <a:buFont typeface="Wingdings"/>
              <a:buChar char=""/>
              <a:tabLst>
                <a:tab pos="825500" algn="l"/>
              </a:tabLst>
            </a:pPr>
            <a:r>
              <a:rPr dirty="0" sz="2400">
                <a:solidFill>
                  <a:srgbClr val="1286B7"/>
                </a:solidFill>
                <a:latin typeface="微软雅黑"/>
                <a:cs typeface="微软雅黑"/>
              </a:rPr>
              <a:t>时间戳计数器（Time</a:t>
            </a:r>
            <a:r>
              <a:rPr dirty="0" sz="2400" spc="-60">
                <a:solidFill>
                  <a:srgbClr val="1286B7"/>
                </a:solidFill>
                <a:latin typeface="微软雅黑"/>
                <a:cs typeface="微软雅黑"/>
              </a:rPr>
              <a:t> </a:t>
            </a:r>
            <a:r>
              <a:rPr dirty="0" sz="2400">
                <a:solidFill>
                  <a:srgbClr val="1286B7"/>
                </a:solidFill>
                <a:latin typeface="微软雅黑"/>
                <a:cs typeface="微软雅黑"/>
              </a:rPr>
              <a:t>Stamp</a:t>
            </a:r>
            <a:r>
              <a:rPr dirty="0" sz="2400" spc="-40">
                <a:solidFill>
                  <a:srgbClr val="1286B7"/>
                </a:solidFill>
                <a:latin typeface="微软雅黑"/>
                <a:cs typeface="微软雅黑"/>
              </a:rPr>
              <a:t> </a:t>
            </a:r>
            <a:r>
              <a:rPr dirty="0" sz="2400" spc="-10">
                <a:solidFill>
                  <a:srgbClr val="1286B7"/>
                </a:solidFill>
                <a:latin typeface="微软雅黑"/>
                <a:cs typeface="微软雅黑"/>
              </a:rPr>
              <a:t>Counter，TSC）</a:t>
            </a:r>
            <a:endParaRPr sz="2400">
              <a:latin typeface="微软雅黑"/>
              <a:cs typeface="微软雅黑"/>
            </a:endParaRPr>
          </a:p>
        </p:txBody>
      </p:sp>
      <p:sp>
        <p:nvSpPr>
          <p:cNvPr id="4" name="object 4"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4704080" cy="787400"/>
            <a:chOff x="358140" y="202692"/>
            <a:chExt cx="470408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2242566" cy="787145"/>
            </a:xfrm>
            <a:prstGeom prst="rect">
              <a:avLst/>
            </a:prstGeom>
          </p:spPr>
        </p:pic>
        <p:pic>
          <p:nvPicPr>
            <p:cNvPr id="18" name="object 18" descr=""/>
            <p:cNvPicPr/>
            <p:nvPr/>
          </p:nvPicPr>
          <p:blipFill>
            <a:blip r:embed="rId5" cstate="print"/>
            <a:stretch>
              <a:fillRect/>
            </a:stretch>
          </p:blipFill>
          <p:spPr>
            <a:xfrm>
              <a:off x="2133600" y="202692"/>
              <a:ext cx="1887474" cy="787145"/>
            </a:xfrm>
            <a:prstGeom prst="rect">
              <a:avLst/>
            </a:prstGeom>
          </p:spPr>
        </p:pic>
        <p:pic>
          <p:nvPicPr>
            <p:cNvPr id="19" name="object 19" descr=""/>
            <p:cNvPicPr/>
            <p:nvPr/>
          </p:nvPicPr>
          <p:blipFill>
            <a:blip r:embed="rId6" cstate="print"/>
            <a:stretch>
              <a:fillRect/>
            </a:stretch>
          </p:blipFill>
          <p:spPr>
            <a:xfrm>
              <a:off x="3665219" y="202692"/>
              <a:ext cx="1041653" cy="787145"/>
            </a:xfrm>
            <a:prstGeom prst="rect">
              <a:avLst/>
            </a:prstGeom>
          </p:spPr>
        </p:pic>
        <p:pic>
          <p:nvPicPr>
            <p:cNvPr id="20" name="object 20" descr=""/>
            <p:cNvPicPr/>
            <p:nvPr/>
          </p:nvPicPr>
          <p:blipFill>
            <a:blip r:embed="rId7" cstate="print"/>
            <a:stretch>
              <a:fillRect/>
            </a:stretch>
          </p:blipFill>
          <p:spPr>
            <a:xfrm>
              <a:off x="4239768" y="202692"/>
              <a:ext cx="822198" cy="787145"/>
            </a:xfrm>
            <a:prstGeom prst="rect">
              <a:avLst/>
            </a:prstGeom>
          </p:spPr>
        </p:pic>
      </p:grpSp>
      <p:sp>
        <p:nvSpPr>
          <p:cNvPr id="21" name="object 21"/>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40"/>
              <a:t>可</a:t>
            </a:r>
            <a:r>
              <a:rPr dirty="0" spc="-40"/>
              <a:t>编</a:t>
            </a:r>
            <a:r>
              <a:rPr dirty="0" spc="-40"/>
              <a:t>程</a:t>
            </a:r>
            <a:r>
              <a:rPr dirty="0" spc="-40"/>
              <a:t>间</a:t>
            </a:r>
            <a:r>
              <a:rPr dirty="0" spc="-35"/>
              <a:t>隔</a:t>
            </a:r>
            <a:r>
              <a:rPr dirty="0" spc="-40"/>
              <a:t>定</a:t>
            </a:r>
            <a:r>
              <a:rPr dirty="0" spc="-40"/>
              <a:t>时</a:t>
            </a:r>
            <a:r>
              <a:rPr dirty="0" spc="-40"/>
              <a:t>器</a:t>
            </a:r>
            <a:r>
              <a:rPr dirty="0"/>
              <a:t>（</a:t>
            </a:r>
            <a:r>
              <a:rPr dirty="0" spc="60"/>
              <a:t> </a:t>
            </a:r>
            <a:r>
              <a:rPr dirty="0" spc="-20"/>
              <a:t>PIT）</a:t>
            </a:r>
          </a:p>
        </p:txBody>
      </p:sp>
      <p:grpSp>
        <p:nvGrpSpPr>
          <p:cNvPr id="22" name="object 22" descr=""/>
          <p:cNvGrpSpPr/>
          <p:nvPr/>
        </p:nvGrpSpPr>
        <p:grpSpPr>
          <a:xfrm>
            <a:off x="2127504" y="970788"/>
            <a:ext cx="8474075" cy="2879090"/>
            <a:chOff x="2127504" y="970788"/>
            <a:chExt cx="8474075" cy="2879090"/>
          </a:xfrm>
        </p:grpSpPr>
        <p:pic>
          <p:nvPicPr>
            <p:cNvPr id="23" name="object 23"/>
            <p:cNvPicPr/>
            <p:nvPr/>
          </p:nvPicPr>
          <p:blipFill>
            <a:blip r:embed="rId8" cstate="print"/>
            <a:stretch>
              <a:fillRect/>
            </a:stretch>
          </p:blipFill>
          <p:spPr>
            <a:xfrm>
              <a:off x="2127504" y="1095413"/>
              <a:ext cx="8473786" cy="2754210"/>
            </a:xfrm>
            <a:prstGeom prst="rect">
              <a:avLst/>
            </a:prstGeom>
          </p:spPr>
        </p:pic>
        <p:sp>
          <p:nvSpPr>
            <p:cNvPr id="24" name="object 24" descr=""/>
            <p:cNvSpPr/>
            <p:nvPr/>
          </p:nvSpPr>
          <p:spPr>
            <a:xfrm>
              <a:off x="3022092" y="970788"/>
              <a:ext cx="1544320" cy="399415"/>
            </a:xfrm>
            <a:custGeom>
              <a:avLst/>
              <a:gdLst/>
              <a:ahLst/>
              <a:cxnLst/>
              <a:rect l="l" t="t" r="r" b="b"/>
              <a:pathLst>
                <a:path w="1544320" h="399415">
                  <a:moveTo>
                    <a:pt x="1543811" y="0"/>
                  </a:moveTo>
                  <a:lnTo>
                    <a:pt x="0" y="0"/>
                  </a:lnTo>
                  <a:lnTo>
                    <a:pt x="0" y="399288"/>
                  </a:lnTo>
                  <a:lnTo>
                    <a:pt x="1543811" y="399288"/>
                  </a:lnTo>
                  <a:lnTo>
                    <a:pt x="1543811" y="0"/>
                  </a:lnTo>
                  <a:close/>
                </a:path>
              </a:pathLst>
            </a:custGeom>
            <a:solidFill>
              <a:srgbClr val="FFFFFF"/>
            </a:solidFill>
          </p:spPr>
          <p:txBody>
            <a:bodyPr wrap="square" lIns="0" tIns="0" rIns="0" bIns="0" rtlCol="0"/>
            <a:lstStyle/>
            <a:p/>
          </p:txBody>
        </p:sp>
      </p:grpSp>
      <p:sp>
        <p:nvSpPr>
          <p:cNvPr id="25" name="object 25" descr=""/>
          <p:cNvSpPr txBox="1"/>
          <p:nvPr/>
        </p:nvSpPr>
        <p:spPr>
          <a:xfrm>
            <a:off x="3145917" y="992886"/>
            <a:ext cx="1297940" cy="330835"/>
          </a:xfrm>
          <a:prstGeom prst="rect">
            <a:avLst/>
          </a:prstGeom>
        </p:spPr>
        <p:txBody>
          <a:bodyPr wrap="square" lIns="0" tIns="13335" rIns="0" bIns="0" rtlCol="0" vert="horz">
            <a:spAutoFit/>
          </a:bodyPr>
          <a:lstStyle/>
          <a:p>
            <a:pPr marL="12700">
              <a:lnSpc>
                <a:spcPct val="100000"/>
              </a:lnSpc>
              <a:spcBef>
                <a:spcPts val="105"/>
              </a:spcBef>
            </a:pPr>
            <a:r>
              <a:rPr dirty="0" sz="2000" spc="-10">
                <a:latin typeface="微软雅黑"/>
                <a:cs typeface="微软雅黑"/>
              </a:rPr>
              <a:t>晶体振荡器</a:t>
            </a:r>
            <a:endParaRPr sz="2000">
              <a:latin typeface="微软雅黑"/>
              <a:cs typeface="微软雅黑"/>
            </a:endParaRPr>
          </a:p>
        </p:txBody>
      </p:sp>
      <p:sp>
        <p:nvSpPr>
          <p:cNvPr id="26" name="object 26" descr=""/>
          <p:cNvSpPr/>
          <p:nvPr/>
        </p:nvSpPr>
        <p:spPr>
          <a:xfrm>
            <a:off x="6569964" y="2394203"/>
            <a:ext cx="4079875" cy="1455420"/>
          </a:xfrm>
          <a:custGeom>
            <a:avLst/>
            <a:gdLst/>
            <a:ahLst/>
            <a:cxnLst/>
            <a:rect l="l" t="t" r="r" b="b"/>
            <a:pathLst>
              <a:path w="4079875" h="1455420">
                <a:moveTo>
                  <a:pt x="4079748" y="1054608"/>
                </a:moveTo>
                <a:lnTo>
                  <a:pt x="0" y="1054608"/>
                </a:lnTo>
                <a:lnTo>
                  <a:pt x="0" y="1455420"/>
                </a:lnTo>
                <a:lnTo>
                  <a:pt x="4079748" y="1455420"/>
                </a:lnTo>
                <a:lnTo>
                  <a:pt x="4079748" y="1054608"/>
                </a:lnTo>
                <a:close/>
              </a:path>
              <a:path w="4079875" h="1455420">
                <a:moveTo>
                  <a:pt x="4079748" y="0"/>
                </a:moveTo>
                <a:lnTo>
                  <a:pt x="0" y="0"/>
                </a:lnTo>
                <a:lnTo>
                  <a:pt x="0" y="399288"/>
                </a:lnTo>
                <a:lnTo>
                  <a:pt x="4079748" y="399288"/>
                </a:lnTo>
                <a:lnTo>
                  <a:pt x="4079748" y="0"/>
                </a:lnTo>
                <a:close/>
              </a:path>
            </a:pathLst>
          </a:custGeom>
          <a:solidFill>
            <a:srgbClr val="FFFFFF"/>
          </a:solidFill>
        </p:spPr>
        <p:txBody>
          <a:bodyPr wrap="square" lIns="0" tIns="0" rIns="0" bIns="0" rtlCol="0"/>
          <a:lstStyle/>
          <a:p/>
        </p:txBody>
      </p:sp>
      <p:sp>
        <p:nvSpPr>
          <p:cNvPr id="27" name="object 27" descr=""/>
          <p:cNvSpPr txBox="1"/>
          <p:nvPr/>
        </p:nvSpPr>
        <p:spPr>
          <a:xfrm>
            <a:off x="496925" y="2416810"/>
            <a:ext cx="11080750" cy="3948429"/>
          </a:xfrm>
          <a:prstGeom prst="rect">
            <a:avLst/>
          </a:prstGeom>
        </p:spPr>
        <p:txBody>
          <a:bodyPr wrap="square" lIns="0" tIns="13335" rIns="0" bIns="0" rtlCol="0" vert="horz">
            <a:spAutoFit/>
          </a:bodyPr>
          <a:lstStyle/>
          <a:p>
            <a:pPr marL="6314440">
              <a:lnSpc>
                <a:spcPct val="100000"/>
              </a:lnSpc>
              <a:spcBef>
                <a:spcPts val="105"/>
              </a:spcBef>
            </a:pPr>
            <a:r>
              <a:rPr dirty="0" sz="2000" spc="-5">
                <a:latin typeface="微软雅黑"/>
                <a:cs typeface="微软雅黑"/>
              </a:rPr>
              <a:t>计数器，每一次脉冲递减</a:t>
            </a:r>
            <a:endParaRPr sz="2000">
              <a:latin typeface="微软雅黑"/>
              <a:cs typeface="微软雅黑"/>
            </a:endParaRPr>
          </a:p>
          <a:p>
            <a:pPr>
              <a:lnSpc>
                <a:spcPct val="100000"/>
              </a:lnSpc>
              <a:spcBef>
                <a:spcPts val="10"/>
              </a:spcBef>
            </a:pPr>
            <a:endParaRPr sz="3200">
              <a:latin typeface="微软雅黑"/>
              <a:cs typeface="微软雅黑"/>
            </a:endParaRPr>
          </a:p>
          <a:p>
            <a:pPr marL="6165215">
              <a:lnSpc>
                <a:spcPct val="100000"/>
              </a:lnSpc>
            </a:pPr>
            <a:r>
              <a:rPr dirty="0" sz="2000" spc="-10">
                <a:latin typeface="微软雅黑"/>
                <a:cs typeface="微软雅黑"/>
              </a:rPr>
              <a:t>存储寄存器，用于给计数器赋值</a:t>
            </a:r>
            <a:endParaRPr sz="2000">
              <a:latin typeface="微软雅黑"/>
              <a:cs typeface="微软雅黑"/>
            </a:endParaRPr>
          </a:p>
          <a:p>
            <a:pPr>
              <a:lnSpc>
                <a:spcPct val="100000"/>
              </a:lnSpc>
            </a:pPr>
            <a:endParaRPr sz="1500">
              <a:latin typeface="微软雅黑"/>
              <a:cs typeface="微软雅黑"/>
            </a:endParaRPr>
          </a:p>
          <a:p>
            <a:pPr marL="354965" indent="-342265">
              <a:lnSpc>
                <a:spcPct val="100000"/>
              </a:lnSpc>
              <a:spcBef>
                <a:spcPts val="5"/>
              </a:spcBef>
              <a:buFont typeface="Arial"/>
              <a:buChar char="•"/>
              <a:tabLst>
                <a:tab pos="354965" algn="l"/>
                <a:tab pos="355600" algn="l"/>
              </a:tabLst>
            </a:pPr>
            <a:r>
              <a:rPr dirty="0" sz="2000" spc="-10">
                <a:latin typeface="微软雅黑"/>
                <a:cs typeface="微软雅黑"/>
              </a:rPr>
              <a:t>晶体振荡器产生精确的周期性信号</a:t>
            </a:r>
            <a:r>
              <a:rPr dirty="0" sz="2000">
                <a:latin typeface="微软雅黑"/>
                <a:cs typeface="微软雅黑"/>
              </a:rPr>
              <a:t>（</a:t>
            </a:r>
            <a:r>
              <a:rPr dirty="0" sz="2000" spc="-15">
                <a:latin typeface="微软雅黑"/>
                <a:cs typeface="微软雅黑"/>
              </a:rPr>
              <a:t>如</a:t>
            </a:r>
            <a:r>
              <a:rPr dirty="0" sz="2000">
                <a:latin typeface="微软雅黑"/>
                <a:cs typeface="微软雅黑"/>
              </a:rPr>
              <a:t>1</a:t>
            </a:r>
            <a:r>
              <a:rPr dirty="0" sz="2000" spc="-5">
                <a:latin typeface="微软雅黑"/>
                <a:cs typeface="微软雅黑"/>
              </a:rPr>
              <a:t>兆赫兹</a:t>
            </a:r>
            <a:r>
              <a:rPr dirty="0" sz="2000">
                <a:latin typeface="微软雅黑"/>
                <a:cs typeface="微软雅黑"/>
              </a:rPr>
              <a:t>）</a:t>
            </a:r>
            <a:r>
              <a:rPr dirty="0" sz="2000" spc="-50">
                <a:latin typeface="微软雅黑"/>
                <a:cs typeface="微软雅黑"/>
              </a:rPr>
              <a:t>。</a:t>
            </a:r>
            <a:endParaRPr sz="2000">
              <a:latin typeface="微软雅黑"/>
              <a:cs typeface="微软雅黑"/>
            </a:endParaRPr>
          </a:p>
          <a:p>
            <a:pPr marL="354965" indent="-342265">
              <a:lnSpc>
                <a:spcPct val="100000"/>
              </a:lnSpc>
              <a:spcBef>
                <a:spcPts val="600"/>
              </a:spcBef>
              <a:buFont typeface="Arial"/>
              <a:buChar char="•"/>
              <a:tabLst>
                <a:tab pos="354965" algn="l"/>
                <a:tab pos="355600" algn="l"/>
              </a:tabLst>
            </a:pPr>
            <a:r>
              <a:rPr dirty="0" sz="2000" spc="-15">
                <a:latin typeface="微软雅黑"/>
                <a:cs typeface="微软雅黑"/>
              </a:rPr>
              <a:t>信号被不断送到计数器，使其数值递减，当计数减到</a:t>
            </a:r>
            <a:r>
              <a:rPr dirty="0" sz="2000">
                <a:latin typeface="微软雅黑"/>
                <a:cs typeface="微软雅黑"/>
              </a:rPr>
              <a:t>0</a:t>
            </a:r>
            <a:r>
              <a:rPr dirty="0" sz="2000" spc="-20">
                <a:latin typeface="微软雅黑"/>
                <a:cs typeface="微软雅黑"/>
              </a:rPr>
              <a:t>时，产生一个时钟中断。</a:t>
            </a:r>
            <a:endParaRPr sz="2000">
              <a:latin typeface="微软雅黑"/>
              <a:cs typeface="微软雅黑"/>
            </a:endParaRPr>
          </a:p>
          <a:p>
            <a:pPr lvl="1" marL="812800" marR="5080" indent="-343535">
              <a:lnSpc>
                <a:spcPct val="125000"/>
              </a:lnSpc>
              <a:buFont typeface="Arial"/>
              <a:buChar char="•"/>
              <a:tabLst>
                <a:tab pos="812800" algn="l"/>
                <a:tab pos="813435" algn="l"/>
              </a:tabLst>
            </a:pPr>
            <a:r>
              <a:rPr dirty="0" sz="2000">
                <a:solidFill>
                  <a:srgbClr val="00AFEF"/>
                </a:solidFill>
                <a:latin typeface="微软雅黑"/>
                <a:cs typeface="微软雅黑"/>
              </a:rPr>
              <a:t>例如：如果希望1</a:t>
            </a:r>
            <a:r>
              <a:rPr dirty="0" sz="2000" spc="-15">
                <a:solidFill>
                  <a:srgbClr val="00AFEF"/>
                </a:solidFill>
                <a:latin typeface="微软雅黑"/>
                <a:cs typeface="微软雅黑"/>
              </a:rPr>
              <a:t>秒后产生一次中断，则计数器的初值应为</a:t>
            </a:r>
            <a:r>
              <a:rPr dirty="0" sz="2000">
                <a:solidFill>
                  <a:srgbClr val="00AFEF"/>
                </a:solidFill>
                <a:latin typeface="微软雅黑"/>
                <a:cs typeface="微软雅黑"/>
              </a:rPr>
              <a:t>1</a:t>
            </a:r>
            <a:r>
              <a:rPr dirty="0" sz="2000" spc="-15">
                <a:solidFill>
                  <a:srgbClr val="00AFEF"/>
                </a:solidFill>
                <a:latin typeface="微软雅黑"/>
                <a:cs typeface="微软雅黑"/>
              </a:rPr>
              <a:t>兆；如果希望</a:t>
            </a:r>
            <a:r>
              <a:rPr dirty="0" sz="2000" spc="-10">
                <a:solidFill>
                  <a:srgbClr val="00AFEF"/>
                </a:solidFill>
                <a:latin typeface="微软雅黑"/>
                <a:cs typeface="微软雅黑"/>
              </a:rPr>
              <a:t>10</a:t>
            </a:r>
            <a:r>
              <a:rPr dirty="0" sz="2000" spc="-20">
                <a:solidFill>
                  <a:srgbClr val="00AFEF"/>
                </a:solidFill>
                <a:latin typeface="微软雅黑"/>
                <a:cs typeface="微软雅黑"/>
              </a:rPr>
              <a:t>毫秒后产生一次</a:t>
            </a:r>
            <a:r>
              <a:rPr dirty="0" sz="2000" spc="-5">
                <a:solidFill>
                  <a:srgbClr val="00AFEF"/>
                </a:solidFill>
                <a:latin typeface="微软雅黑"/>
                <a:cs typeface="微软雅黑"/>
              </a:rPr>
              <a:t>中断，则计数器的初值应为</a:t>
            </a:r>
            <a:r>
              <a:rPr dirty="0" sz="2000">
                <a:solidFill>
                  <a:srgbClr val="00AFEF"/>
                </a:solidFill>
                <a:latin typeface="微软雅黑"/>
                <a:cs typeface="微软雅黑"/>
              </a:rPr>
              <a:t>1</a:t>
            </a:r>
            <a:r>
              <a:rPr dirty="0" sz="2000" spc="-25">
                <a:solidFill>
                  <a:srgbClr val="00AFEF"/>
                </a:solidFill>
                <a:latin typeface="微软雅黑"/>
                <a:cs typeface="微软雅黑"/>
              </a:rPr>
              <a:t>万。</a:t>
            </a:r>
            <a:endParaRPr sz="2000">
              <a:latin typeface="微软雅黑"/>
              <a:cs typeface="微软雅黑"/>
            </a:endParaRPr>
          </a:p>
          <a:p>
            <a:pPr algn="r" marL="342265" marR="146050" indent="-342265">
              <a:lnSpc>
                <a:spcPct val="100000"/>
              </a:lnSpc>
              <a:spcBef>
                <a:spcPts val="600"/>
              </a:spcBef>
              <a:buFont typeface="Arial"/>
              <a:buChar char="•"/>
              <a:tabLst>
                <a:tab pos="342265" algn="l"/>
                <a:tab pos="342900" algn="l"/>
              </a:tabLst>
            </a:pPr>
            <a:r>
              <a:rPr dirty="0" sz="2000" spc="-15">
                <a:latin typeface="微软雅黑"/>
                <a:cs typeface="微软雅黑"/>
              </a:rPr>
              <a:t>如果希望周期性的产生中断，那么这个初值会被存放在存储寄存器中，每次计数为</a:t>
            </a:r>
            <a:r>
              <a:rPr dirty="0" sz="2000">
                <a:latin typeface="微软雅黑"/>
                <a:cs typeface="微软雅黑"/>
              </a:rPr>
              <a:t>0</a:t>
            </a:r>
            <a:r>
              <a:rPr dirty="0" sz="2000" spc="-15">
                <a:latin typeface="微软雅黑"/>
                <a:cs typeface="微软雅黑"/>
              </a:rPr>
              <a:t>并产生中断</a:t>
            </a:r>
            <a:endParaRPr sz="2000">
              <a:latin typeface="微软雅黑"/>
              <a:cs typeface="微软雅黑"/>
            </a:endParaRPr>
          </a:p>
          <a:p>
            <a:pPr algn="r" marR="190500">
              <a:lnSpc>
                <a:spcPct val="100000"/>
              </a:lnSpc>
              <a:spcBef>
                <a:spcPts val="600"/>
              </a:spcBef>
            </a:pPr>
            <a:r>
              <a:rPr dirty="0" sz="2000" spc="-15">
                <a:latin typeface="微软雅黑"/>
                <a:cs typeface="微软雅黑"/>
              </a:rPr>
              <a:t>后，存储寄存器的值会自动复制到计数器中，这种周期性的中断称为时钟滴答</a:t>
            </a:r>
            <a:r>
              <a:rPr dirty="0" sz="2000">
                <a:latin typeface="微软雅黑"/>
                <a:cs typeface="微软雅黑"/>
              </a:rPr>
              <a:t>（clock</a:t>
            </a:r>
            <a:r>
              <a:rPr dirty="0" sz="2000" spc="95">
                <a:latin typeface="微软雅黑"/>
                <a:cs typeface="微软雅黑"/>
              </a:rPr>
              <a:t> </a:t>
            </a:r>
            <a:r>
              <a:rPr dirty="0" sz="2000" spc="-10">
                <a:latin typeface="微软雅黑"/>
                <a:cs typeface="微软雅黑"/>
              </a:rPr>
              <a:t>tick）</a:t>
            </a:r>
            <a:r>
              <a:rPr dirty="0" sz="2000" spc="-50">
                <a:latin typeface="微软雅黑"/>
                <a:cs typeface="微软雅黑"/>
              </a:rPr>
              <a:t>。</a:t>
            </a:r>
            <a:endParaRPr sz="2000">
              <a:latin typeface="微软雅黑"/>
              <a:cs typeface="微软雅黑"/>
            </a:endParaRPr>
          </a:p>
        </p:txBody>
      </p:sp>
      <p:sp>
        <p:nvSpPr>
          <p:cNvPr id="28" name="object 28"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4592955" cy="787400"/>
            <a:chOff x="358140" y="202692"/>
            <a:chExt cx="459295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2242566" cy="787145"/>
            </a:xfrm>
            <a:prstGeom prst="rect">
              <a:avLst/>
            </a:prstGeom>
          </p:spPr>
        </p:pic>
        <p:pic>
          <p:nvPicPr>
            <p:cNvPr id="18" name="object 18" descr=""/>
            <p:cNvPicPr/>
            <p:nvPr/>
          </p:nvPicPr>
          <p:blipFill>
            <a:blip r:embed="rId5" cstate="print"/>
            <a:stretch>
              <a:fillRect/>
            </a:stretch>
          </p:blipFill>
          <p:spPr>
            <a:xfrm>
              <a:off x="2133600" y="202692"/>
              <a:ext cx="1887474" cy="787145"/>
            </a:xfrm>
            <a:prstGeom prst="rect">
              <a:avLst/>
            </a:prstGeom>
          </p:spPr>
        </p:pic>
        <p:pic>
          <p:nvPicPr>
            <p:cNvPr id="19" name="object 19" descr=""/>
            <p:cNvPicPr/>
            <p:nvPr/>
          </p:nvPicPr>
          <p:blipFill>
            <a:blip r:embed="rId6" cstate="print"/>
            <a:stretch>
              <a:fillRect/>
            </a:stretch>
          </p:blipFill>
          <p:spPr>
            <a:xfrm>
              <a:off x="3553968" y="202692"/>
              <a:ext cx="1041653" cy="787145"/>
            </a:xfrm>
            <a:prstGeom prst="rect">
              <a:avLst/>
            </a:prstGeom>
          </p:spPr>
        </p:pic>
        <p:pic>
          <p:nvPicPr>
            <p:cNvPr id="20" name="object 20" descr=""/>
            <p:cNvPicPr/>
            <p:nvPr/>
          </p:nvPicPr>
          <p:blipFill>
            <a:blip r:embed="rId7" cstate="print"/>
            <a:stretch>
              <a:fillRect/>
            </a:stretch>
          </p:blipFill>
          <p:spPr>
            <a:xfrm>
              <a:off x="4128516" y="202692"/>
              <a:ext cx="822198" cy="787145"/>
            </a:xfrm>
            <a:prstGeom prst="rect">
              <a:avLst/>
            </a:prstGeom>
          </p:spPr>
        </p:pic>
      </p:grpSp>
      <p:sp>
        <p:nvSpPr>
          <p:cNvPr id="21" name="object 21"/>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40"/>
              <a:t>可</a:t>
            </a:r>
            <a:r>
              <a:rPr dirty="0" spc="-40"/>
              <a:t>编</a:t>
            </a:r>
            <a:r>
              <a:rPr dirty="0" spc="-40"/>
              <a:t>程</a:t>
            </a:r>
            <a:r>
              <a:rPr dirty="0" spc="-40"/>
              <a:t>间</a:t>
            </a:r>
            <a:r>
              <a:rPr dirty="0" spc="-35"/>
              <a:t>隔</a:t>
            </a:r>
            <a:r>
              <a:rPr dirty="0" spc="-40"/>
              <a:t>定</a:t>
            </a:r>
            <a:r>
              <a:rPr dirty="0" spc="-40"/>
              <a:t>时</a:t>
            </a:r>
            <a:r>
              <a:rPr dirty="0" spc="-40"/>
              <a:t>器</a:t>
            </a:r>
            <a:r>
              <a:rPr dirty="0" spc="-10"/>
              <a:t>（PIT）</a:t>
            </a:r>
          </a:p>
        </p:txBody>
      </p:sp>
      <p:sp>
        <p:nvSpPr>
          <p:cNvPr id="23" name="object 23"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
        <p:nvSpPr>
          <p:cNvPr id="22" name="object 22" descr=""/>
          <p:cNvSpPr txBox="1"/>
          <p:nvPr/>
        </p:nvSpPr>
        <p:spPr>
          <a:xfrm>
            <a:off x="566724" y="1258951"/>
            <a:ext cx="10368915" cy="2855595"/>
          </a:xfrm>
          <a:prstGeom prst="rect">
            <a:avLst/>
          </a:prstGeom>
        </p:spPr>
        <p:txBody>
          <a:bodyPr wrap="square" lIns="0" tIns="13335" rIns="0" bIns="0" rtlCol="0" vert="horz">
            <a:spAutoFit/>
          </a:bodyPr>
          <a:lstStyle/>
          <a:p>
            <a:pPr marL="355600" indent="-342900">
              <a:lnSpc>
                <a:spcPct val="100000"/>
              </a:lnSpc>
              <a:spcBef>
                <a:spcPts val="105"/>
              </a:spcBef>
              <a:buClr>
                <a:srgbClr val="FFC000"/>
              </a:buClr>
              <a:buFont typeface="Wingdings"/>
              <a:buChar char=""/>
              <a:tabLst>
                <a:tab pos="355600" algn="l"/>
              </a:tabLst>
            </a:pPr>
            <a:r>
              <a:rPr dirty="0" sz="2600" b="1">
                <a:latin typeface="微软雅黑"/>
                <a:cs typeface="微软雅黑"/>
              </a:rPr>
              <a:t>PIT</a:t>
            </a:r>
            <a:r>
              <a:rPr dirty="0" sz="2600" spc="-10" b="1">
                <a:latin typeface="微软雅黑"/>
                <a:cs typeface="微软雅黑"/>
              </a:rPr>
              <a:t>的工作模式</a:t>
            </a:r>
            <a:endParaRPr sz="2600">
              <a:latin typeface="微软雅黑"/>
              <a:cs typeface="微软雅黑"/>
            </a:endParaRPr>
          </a:p>
          <a:p>
            <a:pPr lvl="1" marL="824865" indent="-356235">
              <a:lnSpc>
                <a:spcPct val="100000"/>
              </a:lnSpc>
              <a:spcBef>
                <a:spcPts val="1910"/>
              </a:spcBef>
              <a:buClr>
                <a:srgbClr val="FFC000"/>
              </a:buClr>
              <a:buFont typeface="Wingdings"/>
              <a:buChar char=""/>
              <a:tabLst>
                <a:tab pos="825500" algn="l"/>
              </a:tabLst>
            </a:pPr>
            <a:r>
              <a:rPr dirty="0" sz="2200" spc="-20">
                <a:solidFill>
                  <a:srgbClr val="1286B7"/>
                </a:solidFill>
                <a:latin typeface="微软雅黑"/>
                <a:cs typeface="微软雅黑"/>
              </a:rPr>
              <a:t>One-</a:t>
            </a:r>
            <a:r>
              <a:rPr dirty="0" sz="2200">
                <a:solidFill>
                  <a:srgbClr val="1286B7"/>
                </a:solidFill>
                <a:latin typeface="微软雅黑"/>
                <a:cs typeface="微软雅黑"/>
              </a:rPr>
              <a:t>shot</a:t>
            </a:r>
            <a:r>
              <a:rPr dirty="0" sz="2200" spc="25">
                <a:solidFill>
                  <a:srgbClr val="1286B7"/>
                </a:solidFill>
                <a:latin typeface="微软雅黑"/>
                <a:cs typeface="微软雅黑"/>
              </a:rPr>
              <a:t> </a:t>
            </a:r>
            <a:r>
              <a:rPr dirty="0" sz="2200" spc="-25">
                <a:solidFill>
                  <a:srgbClr val="1286B7"/>
                </a:solidFill>
                <a:latin typeface="微软雅黑"/>
                <a:cs typeface="微软雅黑"/>
              </a:rPr>
              <a:t>mode（</a:t>
            </a:r>
            <a:r>
              <a:rPr dirty="0" sz="2200" spc="-30">
                <a:solidFill>
                  <a:srgbClr val="1286B7"/>
                </a:solidFill>
                <a:latin typeface="微软雅黑"/>
                <a:cs typeface="微软雅黑"/>
              </a:rPr>
              <a:t>一</a:t>
            </a:r>
            <a:r>
              <a:rPr dirty="0" sz="2200" spc="-30">
                <a:solidFill>
                  <a:srgbClr val="1286B7"/>
                </a:solidFill>
                <a:latin typeface="微软雅黑"/>
                <a:cs typeface="微软雅黑"/>
              </a:rPr>
              <a:t>次</a:t>
            </a:r>
            <a:r>
              <a:rPr dirty="0" sz="2200" spc="-30">
                <a:solidFill>
                  <a:srgbClr val="1286B7"/>
                </a:solidFill>
                <a:latin typeface="微软雅黑"/>
                <a:cs typeface="微软雅黑"/>
              </a:rPr>
              <a:t>性</a:t>
            </a:r>
            <a:r>
              <a:rPr dirty="0" sz="2200" spc="-50">
                <a:solidFill>
                  <a:srgbClr val="1286B7"/>
                </a:solidFill>
                <a:latin typeface="微软雅黑"/>
                <a:cs typeface="微软雅黑"/>
              </a:rPr>
              <a:t>）</a:t>
            </a:r>
            <a:endParaRPr sz="2200">
              <a:latin typeface="微软雅黑"/>
              <a:cs typeface="微软雅黑"/>
            </a:endParaRPr>
          </a:p>
          <a:p>
            <a:pPr lvl="1" marL="824865" indent="-356235">
              <a:lnSpc>
                <a:spcPct val="100000"/>
              </a:lnSpc>
              <a:spcBef>
                <a:spcPts val="1825"/>
              </a:spcBef>
              <a:buClr>
                <a:srgbClr val="FFC000"/>
              </a:buClr>
              <a:buFont typeface="Wingdings"/>
              <a:buChar char=""/>
              <a:tabLst>
                <a:tab pos="825500" algn="l"/>
              </a:tabLst>
            </a:pPr>
            <a:r>
              <a:rPr dirty="0" sz="2200" spc="-30">
                <a:solidFill>
                  <a:srgbClr val="1286B7"/>
                </a:solidFill>
                <a:latin typeface="微软雅黑"/>
                <a:cs typeface="微软雅黑"/>
              </a:rPr>
              <a:t>Square-</a:t>
            </a:r>
            <a:r>
              <a:rPr dirty="0" sz="2200">
                <a:solidFill>
                  <a:srgbClr val="1286B7"/>
                </a:solidFill>
                <a:latin typeface="微软雅黑"/>
                <a:cs typeface="微软雅黑"/>
              </a:rPr>
              <a:t>wave</a:t>
            </a:r>
            <a:r>
              <a:rPr dirty="0" sz="2200" spc="65">
                <a:solidFill>
                  <a:srgbClr val="1286B7"/>
                </a:solidFill>
                <a:latin typeface="微软雅黑"/>
                <a:cs typeface="微软雅黑"/>
              </a:rPr>
              <a:t> </a:t>
            </a:r>
            <a:r>
              <a:rPr dirty="0" sz="2200" spc="-30">
                <a:solidFill>
                  <a:srgbClr val="1286B7"/>
                </a:solidFill>
                <a:latin typeface="微软雅黑"/>
                <a:cs typeface="微软雅黑"/>
              </a:rPr>
              <a:t>mode（</a:t>
            </a:r>
            <a:r>
              <a:rPr dirty="0" sz="2200" spc="-30">
                <a:solidFill>
                  <a:srgbClr val="1286B7"/>
                </a:solidFill>
                <a:latin typeface="微软雅黑"/>
                <a:cs typeface="微软雅黑"/>
              </a:rPr>
              <a:t>周</a:t>
            </a:r>
            <a:r>
              <a:rPr dirty="0" sz="2200" spc="-30">
                <a:solidFill>
                  <a:srgbClr val="1286B7"/>
                </a:solidFill>
                <a:latin typeface="微软雅黑"/>
                <a:cs typeface="微软雅黑"/>
              </a:rPr>
              <a:t>期</a:t>
            </a:r>
            <a:r>
              <a:rPr dirty="0" sz="2200" spc="-40">
                <a:solidFill>
                  <a:srgbClr val="1286B7"/>
                </a:solidFill>
                <a:latin typeface="微软雅黑"/>
                <a:cs typeface="微软雅黑"/>
              </a:rPr>
              <a:t>性</a:t>
            </a:r>
            <a:r>
              <a:rPr dirty="0" sz="2200" spc="-50">
                <a:solidFill>
                  <a:srgbClr val="1286B7"/>
                </a:solidFill>
                <a:latin typeface="微软雅黑"/>
                <a:cs typeface="微软雅黑"/>
              </a:rPr>
              <a:t>）</a:t>
            </a:r>
            <a:endParaRPr sz="2200">
              <a:latin typeface="微软雅黑"/>
              <a:cs typeface="微软雅黑"/>
            </a:endParaRPr>
          </a:p>
          <a:p>
            <a:pPr marL="355600" indent="-342900">
              <a:lnSpc>
                <a:spcPct val="100000"/>
              </a:lnSpc>
              <a:spcBef>
                <a:spcPts val="2455"/>
              </a:spcBef>
              <a:buClr>
                <a:srgbClr val="FFC000"/>
              </a:buClr>
              <a:buFont typeface="Wingdings"/>
              <a:buChar char=""/>
              <a:tabLst>
                <a:tab pos="355600" algn="l"/>
              </a:tabLst>
            </a:pPr>
            <a:r>
              <a:rPr dirty="0" sz="2600" spc="-5" b="1">
                <a:latin typeface="微软雅黑"/>
                <a:cs typeface="微软雅黑"/>
              </a:rPr>
              <a:t>高精度可编程间隔定时器</a:t>
            </a:r>
            <a:r>
              <a:rPr dirty="0" sz="2600" b="1">
                <a:latin typeface="微软雅黑"/>
                <a:cs typeface="微软雅黑"/>
              </a:rPr>
              <a:t>（High</a:t>
            </a:r>
            <a:r>
              <a:rPr dirty="0" sz="2600" spc="-80" b="1">
                <a:latin typeface="微软雅黑"/>
                <a:cs typeface="微软雅黑"/>
              </a:rPr>
              <a:t> </a:t>
            </a:r>
            <a:r>
              <a:rPr dirty="0" sz="2600" b="1">
                <a:latin typeface="微软雅黑"/>
                <a:cs typeface="微软雅黑"/>
              </a:rPr>
              <a:t>Precision</a:t>
            </a:r>
            <a:r>
              <a:rPr dirty="0" sz="2600" spc="-35" b="1">
                <a:latin typeface="微软雅黑"/>
                <a:cs typeface="微软雅黑"/>
              </a:rPr>
              <a:t> </a:t>
            </a:r>
            <a:r>
              <a:rPr dirty="0" sz="2600" b="1">
                <a:latin typeface="微软雅黑"/>
                <a:cs typeface="微软雅黑"/>
              </a:rPr>
              <a:t>Event</a:t>
            </a:r>
            <a:r>
              <a:rPr dirty="0" sz="2600" spc="-50" b="1">
                <a:latin typeface="微软雅黑"/>
                <a:cs typeface="微软雅黑"/>
              </a:rPr>
              <a:t> </a:t>
            </a:r>
            <a:r>
              <a:rPr dirty="0" sz="2600" spc="-10" b="1">
                <a:latin typeface="微软雅黑"/>
                <a:cs typeface="微软雅黑"/>
              </a:rPr>
              <a:t>Timer，HPET）</a:t>
            </a:r>
            <a:endParaRPr sz="2600">
              <a:latin typeface="微软雅黑"/>
              <a:cs typeface="微软雅黑"/>
            </a:endParaRPr>
          </a:p>
          <a:p>
            <a:pPr lvl="1" marL="824865" indent="-356235">
              <a:lnSpc>
                <a:spcPct val="100000"/>
              </a:lnSpc>
              <a:spcBef>
                <a:spcPts val="1930"/>
              </a:spcBef>
              <a:buClr>
                <a:srgbClr val="FFC000"/>
              </a:buClr>
              <a:buFont typeface="Wingdings"/>
              <a:buChar char=""/>
              <a:tabLst>
                <a:tab pos="825500" algn="l"/>
              </a:tabLst>
            </a:pPr>
            <a:r>
              <a:rPr dirty="0" sz="2200" spc="-30">
                <a:solidFill>
                  <a:srgbClr val="1286B7"/>
                </a:solidFill>
                <a:latin typeface="微软雅黑"/>
                <a:cs typeface="微软雅黑"/>
              </a:rPr>
              <a:t>与</a:t>
            </a:r>
            <a:r>
              <a:rPr dirty="0" sz="2200" spc="-20">
                <a:solidFill>
                  <a:srgbClr val="1286B7"/>
                </a:solidFill>
                <a:latin typeface="微软雅黑"/>
                <a:cs typeface="微软雅黑"/>
              </a:rPr>
              <a:t>PIT</a:t>
            </a:r>
            <a:r>
              <a:rPr dirty="0" sz="2200" spc="-30">
                <a:solidFill>
                  <a:srgbClr val="1286B7"/>
                </a:solidFill>
                <a:latin typeface="微软雅黑"/>
                <a:cs typeface="微软雅黑"/>
              </a:rPr>
              <a:t>相</a:t>
            </a:r>
            <a:r>
              <a:rPr dirty="0" sz="2200" spc="-30">
                <a:solidFill>
                  <a:srgbClr val="1286B7"/>
                </a:solidFill>
                <a:latin typeface="微软雅黑"/>
                <a:cs typeface="微软雅黑"/>
              </a:rPr>
              <a:t>比</a:t>
            </a:r>
            <a:r>
              <a:rPr dirty="0" sz="2200" spc="-25">
                <a:solidFill>
                  <a:srgbClr val="1286B7"/>
                </a:solidFill>
                <a:latin typeface="微软雅黑"/>
                <a:cs typeface="微软雅黑"/>
              </a:rPr>
              <a:t>，HPET</a:t>
            </a:r>
            <a:r>
              <a:rPr dirty="0" sz="2200" spc="-30">
                <a:solidFill>
                  <a:srgbClr val="1286B7"/>
                </a:solidFill>
                <a:latin typeface="微软雅黑"/>
                <a:cs typeface="微软雅黑"/>
              </a:rPr>
              <a:t>芯</a:t>
            </a:r>
            <a:r>
              <a:rPr dirty="0" sz="2200" spc="-30">
                <a:solidFill>
                  <a:srgbClr val="1286B7"/>
                </a:solidFill>
                <a:latin typeface="微软雅黑"/>
                <a:cs typeface="微软雅黑"/>
              </a:rPr>
              <a:t>片</a:t>
            </a:r>
            <a:r>
              <a:rPr dirty="0" sz="2200" spc="-30">
                <a:solidFill>
                  <a:srgbClr val="1286B7"/>
                </a:solidFill>
                <a:latin typeface="微软雅黑"/>
                <a:cs typeface="微软雅黑"/>
              </a:rPr>
              <a:t>支</a:t>
            </a:r>
            <a:r>
              <a:rPr dirty="0" sz="2200" spc="-30">
                <a:solidFill>
                  <a:srgbClr val="1286B7"/>
                </a:solidFill>
                <a:latin typeface="微软雅黑"/>
                <a:cs typeface="微软雅黑"/>
              </a:rPr>
              <a:t>持</a:t>
            </a:r>
            <a:r>
              <a:rPr dirty="0" sz="2200" spc="-30">
                <a:solidFill>
                  <a:srgbClr val="1286B7"/>
                </a:solidFill>
                <a:latin typeface="微软雅黑"/>
                <a:cs typeface="微软雅黑"/>
              </a:rPr>
              <a:t>的</a:t>
            </a:r>
            <a:r>
              <a:rPr dirty="0" sz="2200" spc="-30">
                <a:solidFill>
                  <a:srgbClr val="1286B7"/>
                </a:solidFill>
                <a:latin typeface="微软雅黑"/>
                <a:cs typeface="微软雅黑"/>
              </a:rPr>
              <a:t>频</a:t>
            </a:r>
            <a:r>
              <a:rPr dirty="0" sz="2200" spc="-25">
                <a:solidFill>
                  <a:srgbClr val="1286B7"/>
                </a:solidFill>
                <a:latin typeface="微软雅黑"/>
                <a:cs typeface="微软雅黑"/>
              </a:rPr>
              <a:t>率</a:t>
            </a:r>
            <a:r>
              <a:rPr dirty="0" sz="2200" spc="-30">
                <a:solidFill>
                  <a:srgbClr val="1286B7"/>
                </a:solidFill>
                <a:latin typeface="微软雅黑"/>
                <a:cs typeface="微软雅黑"/>
              </a:rPr>
              <a:t>更</a:t>
            </a:r>
            <a:r>
              <a:rPr dirty="0" sz="2200" spc="-30">
                <a:solidFill>
                  <a:srgbClr val="1286B7"/>
                </a:solidFill>
                <a:latin typeface="微软雅黑"/>
                <a:cs typeface="微软雅黑"/>
              </a:rPr>
              <a:t>高</a:t>
            </a:r>
            <a:r>
              <a:rPr dirty="0" sz="2200" spc="-30">
                <a:solidFill>
                  <a:srgbClr val="1286B7"/>
                </a:solidFill>
                <a:latin typeface="微软雅黑"/>
                <a:cs typeface="微软雅黑"/>
              </a:rPr>
              <a:t>更精确，</a:t>
            </a:r>
            <a:r>
              <a:rPr dirty="0" sz="2200" spc="-30">
                <a:solidFill>
                  <a:srgbClr val="1286B7"/>
                </a:solidFill>
                <a:latin typeface="微软雅黑"/>
                <a:cs typeface="微软雅黑"/>
              </a:rPr>
              <a:t>功</a:t>
            </a:r>
            <a:r>
              <a:rPr dirty="0" sz="2200" spc="-30">
                <a:solidFill>
                  <a:srgbClr val="1286B7"/>
                </a:solidFill>
                <a:latin typeface="微软雅黑"/>
                <a:cs typeface="微软雅黑"/>
              </a:rPr>
              <a:t>能</a:t>
            </a:r>
            <a:r>
              <a:rPr dirty="0" sz="2200" spc="-25">
                <a:solidFill>
                  <a:srgbClr val="1286B7"/>
                </a:solidFill>
                <a:latin typeface="微软雅黑"/>
                <a:cs typeface="微软雅黑"/>
              </a:rPr>
              <a:t>更</a:t>
            </a:r>
            <a:r>
              <a:rPr dirty="0" sz="2200" spc="-30">
                <a:solidFill>
                  <a:srgbClr val="1286B7"/>
                </a:solidFill>
                <a:latin typeface="微软雅黑"/>
                <a:cs typeface="微软雅黑"/>
              </a:rPr>
              <a:t>强</a:t>
            </a:r>
            <a:r>
              <a:rPr dirty="0" sz="2200" spc="-30">
                <a:solidFill>
                  <a:srgbClr val="1286B7"/>
                </a:solidFill>
                <a:latin typeface="微软雅黑"/>
                <a:cs typeface="微软雅黑"/>
              </a:rPr>
              <a:t>大</a:t>
            </a:r>
            <a:r>
              <a:rPr dirty="0" sz="2200" spc="-50">
                <a:solidFill>
                  <a:srgbClr val="1286B7"/>
                </a:solidFill>
                <a:latin typeface="微软雅黑"/>
                <a:cs typeface="微软雅黑"/>
              </a:rPr>
              <a:t>。</a:t>
            </a:r>
            <a:endParaRPr sz="2200">
              <a:latin typeface="微软雅黑"/>
              <a:cs typeface="微软雅黑"/>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2398395" cy="787400"/>
            <a:chOff x="358140" y="202692"/>
            <a:chExt cx="239839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261110" cy="787145"/>
            </a:xfrm>
            <a:prstGeom prst="rect">
              <a:avLst/>
            </a:prstGeom>
          </p:spPr>
        </p:pic>
        <p:pic>
          <p:nvPicPr>
            <p:cNvPr id="18" name="object 18" descr=""/>
            <p:cNvPicPr/>
            <p:nvPr/>
          </p:nvPicPr>
          <p:blipFill>
            <a:blip r:embed="rId5" cstate="print"/>
            <a:stretch>
              <a:fillRect/>
            </a:stretch>
          </p:blipFill>
          <p:spPr>
            <a:xfrm>
              <a:off x="1152144" y="202692"/>
              <a:ext cx="822197" cy="787145"/>
            </a:xfrm>
            <a:prstGeom prst="rect">
              <a:avLst/>
            </a:prstGeom>
          </p:spPr>
        </p:pic>
        <p:pic>
          <p:nvPicPr>
            <p:cNvPr id="19" name="object 19" descr=""/>
            <p:cNvPicPr/>
            <p:nvPr/>
          </p:nvPicPr>
          <p:blipFill>
            <a:blip r:embed="rId6" cstate="print"/>
            <a:stretch>
              <a:fillRect/>
            </a:stretch>
          </p:blipFill>
          <p:spPr>
            <a:xfrm>
              <a:off x="1613915" y="202692"/>
              <a:ext cx="1142237" cy="787145"/>
            </a:xfrm>
            <a:prstGeom prst="rect">
              <a:avLst/>
            </a:prstGeom>
          </p:spPr>
        </p:pic>
      </p:grpSp>
      <p:sp>
        <p:nvSpPr>
          <p:cNvPr id="20" name="object 20"/>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20"/>
              <a:t>RTC</a:t>
            </a:r>
            <a:r>
              <a:rPr dirty="0" spc="-70"/>
              <a:t> 和 </a:t>
            </a:r>
            <a:r>
              <a:rPr dirty="0" spc="-25"/>
              <a:t>TSC</a:t>
            </a:r>
          </a:p>
        </p:txBody>
      </p:sp>
      <p:sp>
        <p:nvSpPr>
          <p:cNvPr id="22" name="object 22"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
        <p:nvSpPr>
          <p:cNvPr id="21" name="object 21" descr=""/>
          <p:cNvSpPr txBox="1"/>
          <p:nvPr/>
        </p:nvSpPr>
        <p:spPr>
          <a:xfrm>
            <a:off x="566724" y="1203197"/>
            <a:ext cx="10491470" cy="4286885"/>
          </a:xfrm>
          <a:prstGeom prst="rect">
            <a:avLst/>
          </a:prstGeom>
        </p:spPr>
        <p:txBody>
          <a:bodyPr wrap="square" lIns="0" tIns="13335" rIns="0" bIns="0" rtlCol="0" vert="horz">
            <a:spAutoFit/>
          </a:bodyPr>
          <a:lstStyle/>
          <a:p>
            <a:pPr marL="355600" indent="-342900">
              <a:lnSpc>
                <a:spcPct val="100000"/>
              </a:lnSpc>
              <a:spcBef>
                <a:spcPts val="105"/>
              </a:spcBef>
              <a:buClr>
                <a:srgbClr val="FFC000"/>
              </a:buClr>
              <a:buFont typeface="Wingdings"/>
              <a:buChar char=""/>
              <a:tabLst>
                <a:tab pos="355600" algn="l"/>
              </a:tabLst>
            </a:pPr>
            <a:r>
              <a:rPr dirty="0" sz="2600" spc="-5" b="1">
                <a:latin typeface="微软雅黑"/>
                <a:cs typeface="微软雅黑"/>
              </a:rPr>
              <a:t>实时时钟</a:t>
            </a:r>
            <a:r>
              <a:rPr dirty="0" sz="2600" spc="-25" b="1">
                <a:latin typeface="微软雅黑"/>
                <a:cs typeface="微软雅黑"/>
              </a:rPr>
              <a:t>RTC</a:t>
            </a:r>
            <a:endParaRPr sz="2600">
              <a:latin typeface="微软雅黑"/>
              <a:cs typeface="微软雅黑"/>
            </a:endParaRPr>
          </a:p>
          <a:p>
            <a:pPr lvl="1" marL="824865" indent="-356235">
              <a:lnSpc>
                <a:spcPct val="100000"/>
              </a:lnSpc>
              <a:spcBef>
                <a:spcPts val="1845"/>
              </a:spcBef>
              <a:buClr>
                <a:srgbClr val="FFC000"/>
              </a:buClr>
              <a:buFont typeface="Wingdings"/>
              <a:buChar char=""/>
              <a:tabLst>
                <a:tab pos="824865" algn="l"/>
                <a:tab pos="825500" algn="l"/>
              </a:tabLst>
            </a:pPr>
            <a:r>
              <a:rPr dirty="0" sz="2000">
                <a:solidFill>
                  <a:srgbClr val="1286B7"/>
                </a:solidFill>
                <a:latin typeface="微软雅黑"/>
                <a:cs typeface="微软雅黑"/>
              </a:rPr>
              <a:t>在</a:t>
            </a:r>
            <a:r>
              <a:rPr dirty="0" sz="2000" spc="-10">
                <a:solidFill>
                  <a:srgbClr val="1286B7"/>
                </a:solidFill>
                <a:latin typeface="微软雅黑"/>
                <a:cs typeface="微软雅黑"/>
              </a:rPr>
              <a:t>PC机断电后仍能保存时间</a:t>
            </a:r>
            <a:endParaRPr sz="2000">
              <a:latin typeface="微软雅黑"/>
              <a:cs typeface="微软雅黑"/>
            </a:endParaRPr>
          </a:p>
          <a:p>
            <a:pPr lvl="1" marL="824865" indent="-356235">
              <a:lnSpc>
                <a:spcPct val="100000"/>
              </a:lnSpc>
              <a:spcBef>
                <a:spcPts val="1695"/>
              </a:spcBef>
              <a:buClr>
                <a:srgbClr val="FFC000"/>
              </a:buClr>
              <a:buFont typeface="Wingdings"/>
              <a:buChar char=""/>
              <a:tabLst>
                <a:tab pos="824865" algn="l"/>
                <a:tab pos="825500" algn="l"/>
              </a:tabLst>
            </a:pPr>
            <a:r>
              <a:rPr dirty="0" sz="2000" spc="-15">
                <a:solidFill>
                  <a:srgbClr val="1286B7"/>
                </a:solidFill>
                <a:latin typeface="微软雅黑"/>
                <a:cs typeface="微软雅黑"/>
              </a:rPr>
              <a:t>通过主板上的电池供电；通常与</a:t>
            </a:r>
            <a:r>
              <a:rPr dirty="0" sz="2000">
                <a:solidFill>
                  <a:srgbClr val="1286B7"/>
                </a:solidFill>
                <a:latin typeface="微软雅黑"/>
                <a:cs typeface="微软雅黑"/>
              </a:rPr>
              <a:t>CMOS</a:t>
            </a:r>
            <a:r>
              <a:rPr dirty="0" sz="2000" spc="-40">
                <a:solidFill>
                  <a:srgbClr val="1286B7"/>
                </a:solidFill>
                <a:latin typeface="微软雅黑"/>
                <a:cs typeface="微软雅黑"/>
              </a:rPr>
              <a:t> </a:t>
            </a:r>
            <a:r>
              <a:rPr dirty="0" sz="2000" spc="-10">
                <a:solidFill>
                  <a:srgbClr val="1286B7"/>
                </a:solidFill>
                <a:latin typeface="微软雅黑"/>
                <a:cs typeface="微软雅黑"/>
              </a:rPr>
              <a:t>RAM</a:t>
            </a:r>
            <a:r>
              <a:rPr dirty="0" sz="2000" spc="-20">
                <a:solidFill>
                  <a:srgbClr val="1286B7"/>
                </a:solidFill>
                <a:latin typeface="微软雅黑"/>
                <a:cs typeface="微软雅黑"/>
              </a:rPr>
              <a:t>集成到一块芯片上，也称为 </a:t>
            </a:r>
            <a:r>
              <a:rPr dirty="0" sz="2000">
                <a:solidFill>
                  <a:srgbClr val="1286B7"/>
                </a:solidFill>
                <a:latin typeface="微软雅黑"/>
                <a:cs typeface="微软雅黑"/>
              </a:rPr>
              <a:t>CMOS</a:t>
            </a:r>
            <a:r>
              <a:rPr dirty="0" sz="2000" spc="-10">
                <a:solidFill>
                  <a:srgbClr val="1286B7"/>
                </a:solidFill>
                <a:latin typeface="微软雅黑"/>
                <a:cs typeface="微软雅黑"/>
              </a:rPr>
              <a:t> Timer</a:t>
            </a:r>
            <a:endParaRPr sz="2000">
              <a:latin typeface="微软雅黑"/>
              <a:cs typeface="微软雅黑"/>
            </a:endParaRPr>
          </a:p>
          <a:p>
            <a:pPr lvl="1" marL="824865" indent="-356235">
              <a:lnSpc>
                <a:spcPct val="100000"/>
              </a:lnSpc>
              <a:spcBef>
                <a:spcPts val="1705"/>
              </a:spcBef>
              <a:buClr>
                <a:srgbClr val="FFC000"/>
              </a:buClr>
              <a:buFont typeface="Wingdings"/>
              <a:buChar char=""/>
              <a:tabLst>
                <a:tab pos="824865" algn="l"/>
                <a:tab pos="825500" algn="l"/>
              </a:tabLst>
            </a:pPr>
            <a:r>
              <a:rPr dirty="0" sz="2000" spc="-20">
                <a:solidFill>
                  <a:srgbClr val="1286B7"/>
                </a:solidFill>
                <a:latin typeface="微软雅黑"/>
                <a:cs typeface="微软雅黑"/>
              </a:rPr>
              <a:t>可在系统初启时读入并转换为相对于某一基准时间的时钟滴答数</a:t>
            </a:r>
            <a:endParaRPr sz="2000">
              <a:latin typeface="微软雅黑"/>
              <a:cs typeface="微软雅黑"/>
            </a:endParaRPr>
          </a:p>
          <a:p>
            <a:pPr lvl="1">
              <a:lnSpc>
                <a:spcPct val="100000"/>
              </a:lnSpc>
              <a:spcBef>
                <a:spcPts val="15"/>
              </a:spcBef>
              <a:buClr>
                <a:srgbClr val="FFC000"/>
              </a:buClr>
              <a:buFont typeface="Wingdings"/>
              <a:buChar char=""/>
            </a:pPr>
            <a:endParaRPr sz="1300">
              <a:latin typeface="微软雅黑"/>
              <a:cs typeface="微软雅黑"/>
            </a:endParaRPr>
          </a:p>
          <a:p>
            <a:pPr marL="355600" indent="-342900">
              <a:lnSpc>
                <a:spcPct val="100000"/>
              </a:lnSpc>
              <a:buClr>
                <a:srgbClr val="FFC000"/>
              </a:buClr>
              <a:buFont typeface="Wingdings"/>
              <a:buChar char=""/>
              <a:tabLst>
                <a:tab pos="355600" algn="l"/>
              </a:tabLst>
            </a:pPr>
            <a:r>
              <a:rPr dirty="0" sz="2600" spc="-10" b="1">
                <a:latin typeface="微软雅黑"/>
                <a:cs typeface="微软雅黑"/>
              </a:rPr>
              <a:t>时间戳记数器</a:t>
            </a:r>
            <a:r>
              <a:rPr dirty="0" sz="2600" spc="-25" b="1">
                <a:latin typeface="微软雅黑"/>
                <a:cs typeface="微软雅黑"/>
              </a:rPr>
              <a:t>TSC</a:t>
            </a:r>
            <a:endParaRPr sz="2600">
              <a:latin typeface="微软雅黑"/>
              <a:cs typeface="微软雅黑"/>
            </a:endParaRPr>
          </a:p>
          <a:p>
            <a:pPr lvl="1" marL="824865" indent="-356235">
              <a:lnSpc>
                <a:spcPct val="100000"/>
              </a:lnSpc>
              <a:spcBef>
                <a:spcPts val="1850"/>
              </a:spcBef>
              <a:buClr>
                <a:srgbClr val="FFC000"/>
              </a:buClr>
              <a:buFont typeface="Wingdings"/>
              <a:buChar char=""/>
              <a:tabLst>
                <a:tab pos="824865" algn="l"/>
                <a:tab pos="825500" algn="l"/>
              </a:tabLst>
            </a:pPr>
            <a:r>
              <a:rPr dirty="0" sz="2000">
                <a:solidFill>
                  <a:srgbClr val="1286B7"/>
                </a:solidFill>
                <a:latin typeface="微软雅黑"/>
                <a:cs typeface="微软雅黑"/>
              </a:rPr>
              <a:t>某些处理器（如</a:t>
            </a:r>
            <a:r>
              <a:rPr dirty="0" sz="2000" spc="-10">
                <a:solidFill>
                  <a:srgbClr val="1286B7"/>
                </a:solidFill>
                <a:latin typeface="微软雅黑"/>
                <a:cs typeface="微软雅黑"/>
              </a:rPr>
              <a:t>Intel</a:t>
            </a:r>
            <a:r>
              <a:rPr dirty="0" sz="2000">
                <a:solidFill>
                  <a:srgbClr val="1286B7"/>
                </a:solidFill>
                <a:latin typeface="微软雅黑"/>
                <a:cs typeface="微软雅黑"/>
              </a:rPr>
              <a:t>的</a:t>
            </a:r>
            <a:r>
              <a:rPr dirty="0" sz="2000" spc="-15">
                <a:solidFill>
                  <a:srgbClr val="1286B7"/>
                </a:solidFill>
                <a:latin typeface="微软雅黑"/>
                <a:cs typeface="微软雅黑"/>
              </a:rPr>
              <a:t>Pentium）</a:t>
            </a:r>
            <a:r>
              <a:rPr dirty="0" sz="2000">
                <a:solidFill>
                  <a:srgbClr val="1286B7"/>
                </a:solidFill>
                <a:latin typeface="微软雅黑"/>
                <a:cs typeface="微软雅黑"/>
              </a:rPr>
              <a:t>包含的64</a:t>
            </a:r>
            <a:r>
              <a:rPr dirty="0" sz="2000" spc="-15">
                <a:solidFill>
                  <a:srgbClr val="1286B7"/>
                </a:solidFill>
                <a:latin typeface="微软雅黑"/>
                <a:cs typeface="微软雅黑"/>
              </a:rPr>
              <a:t>位寄存器</a:t>
            </a:r>
            <a:endParaRPr sz="2000">
              <a:latin typeface="微软雅黑"/>
              <a:cs typeface="微软雅黑"/>
            </a:endParaRPr>
          </a:p>
          <a:p>
            <a:pPr lvl="1" marL="824865" indent="-356235">
              <a:lnSpc>
                <a:spcPct val="100000"/>
              </a:lnSpc>
              <a:spcBef>
                <a:spcPts val="1705"/>
              </a:spcBef>
              <a:buClr>
                <a:srgbClr val="FFC000"/>
              </a:buClr>
              <a:buFont typeface="Wingdings"/>
              <a:buChar char=""/>
              <a:tabLst>
                <a:tab pos="824865" algn="l"/>
                <a:tab pos="825500" algn="l"/>
              </a:tabLst>
            </a:pPr>
            <a:r>
              <a:rPr dirty="0" sz="2000" spc="-15">
                <a:solidFill>
                  <a:srgbClr val="1286B7"/>
                </a:solidFill>
                <a:latin typeface="微软雅黑"/>
                <a:cs typeface="微软雅黑"/>
              </a:rPr>
              <a:t>在每一个振荡信号到达时，该计数器递增</a:t>
            </a:r>
            <a:endParaRPr sz="2000">
              <a:latin typeface="微软雅黑"/>
              <a:cs typeface="微软雅黑"/>
            </a:endParaRPr>
          </a:p>
          <a:p>
            <a:pPr lvl="1" marL="824865" indent="-356235">
              <a:lnSpc>
                <a:spcPct val="100000"/>
              </a:lnSpc>
              <a:spcBef>
                <a:spcPts val="1695"/>
              </a:spcBef>
              <a:buClr>
                <a:srgbClr val="FFC000"/>
              </a:buClr>
              <a:buFont typeface="Wingdings"/>
              <a:buChar char=""/>
              <a:tabLst>
                <a:tab pos="824865" algn="l"/>
                <a:tab pos="825500" algn="l"/>
              </a:tabLst>
            </a:pPr>
            <a:r>
              <a:rPr dirty="0" sz="2000" spc="-15">
                <a:solidFill>
                  <a:srgbClr val="1286B7"/>
                </a:solidFill>
                <a:latin typeface="微软雅黑"/>
                <a:cs typeface="微软雅黑"/>
              </a:rPr>
              <a:t>可为操作系统提供更准确的时间度量</a:t>
            </a:r>
            <a:endParaRPr sz="2000">
              <a:latin typeface="微软雅黑"/>
              <a:cs typeface="微软雅黑"/>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02692"/>
            <a:ext cx="1379981" cy="787145"/>
          </a:xfrm>
          <a:prstGeom prst="rect">
            <a:avLst/>
          </a:prstGeom>
        </p:spPr>
      </p:pic>
      <p:sp>
        <p:nvSpPr>
          <p:cNvPr id="3" name="object 3" descr=""/>
          <p:cNvSpPr txBox="1"/>
          <p:nvPr/>
        </p:nvSpPr>
        <p:spPr>
          <a:xfrm>
            <a:off x="566724" y="291160"/>
            <a:ext cx="939800" cy="452120"/>
          </a:xfrm>
          <a:prstGeom prst="rect">
            <a:avLst/>
          </a:prstGeom>
        </p:spPr>
        <p:txBody>
          <a:bodyPr wrap="square" lIns="0" tIns="12065" rIns="0" bIns="0" rtlCol="0" vert="horz">
            <a:spAutoFit/>
          </a:bodyPr>
          <a:lstStyle/>
          <a:p>
            <a:pPr marL="12700">
              <a:lnSpc>
                <a:spcPct val="100000"/>
              </a:lnSpc>
              <a:spcBef>
                <a:spcPts val="95"/>
              </a:spcBef>
            </a:pPr>
            <a:r>
              <a:rPr dirty="0" sz="2800" spc="-25" b="1">
                <a:solidFill>
                  <a:srgbClr val="2D4E7D"/>
                </a:solidFill>
                <a:latin typeface="微软雅黑"/>
                <a:cs typeface="微软雅黑"/>
              </a:rPr>
              <a:t>DMA</a:t>
            </a:r>
            <a:endParaRPr sz="2800">
              <a:latin typeface="微软雅黑"/>
              <a:cs typeface="微软雅黑"/>
            </a:endParaRPr>
          </a:p>
        </p:txBody>
      </p:sp>
      <p:sp>
        <p:nvSpPr>
          <p:cNvPr id="4" name="object 4" descr=""/>
          <p:cNvSpPr txBox="1"/>
          <p:nvPr/>
        </p:nvSpPr>
        <p:spPr>
          <a:xfrm>
            <a:off x="566724" y="724909"/>
            <a:ext cx="4503420" cy="1679575"/>
          </a:xfrm>
          <a:prstGeom prst="rect">
            <a:avLst/>
          </a:prstGeom>
        </p:spPr>
        <p:txBody>
          <a:bodyPr wrap="square" lIns="0" tIns="199390" rIns="0" bIns="0" rtlCol="0" vert="horz">
            <a:spAutoFit/>
          </a:bodyPr>
          <a:lstStyle/>
          <a:p>
            <a:pPr marL="355600" indent="-342900">
              <a:lnSpc>
                <a:spcPct val="100000"/>
              </a:lnSpc>
              <a:spcBef>
                <a:spcPts val="1570"/>
              </a:spcBef>
              <a:buClr>
                <a:srgbClr val="FFC000"/>
              </a:buClr>
              <a:buFont typeface="Wingdings"/>
              <a:buChar char=""/>
              <a:tabLst>
                <a:tab pos="355600" algn="l"/>
              </a:tabLst>
            </a:pPr>
            <a:r>
              <a:rPr dirty="0" sz="2600" spc="-25" b="1">
                <a:latin typeface="微软雅黑"/>
                <a:cs typeface="微软雅黑"/>
              </a:rPr>
              <a:t>特点</a:t>
            </a:r>
            <a:endParaRPr sz="2600">
              <a:latin typeface="微软雅黑"/>
              <a:cs typeface="微软雅黑"/>
            </a:endParaRPr>
          </a:p>
          <a:p>
            <a:pPr lvl="1" marL="824865" indent="-356235">
              <a:lnSpc>
                <a:spcPct val="100000"/>
              </a:lnSpc>
              <a:spcBef>
                <a:spcPts val="1350"/>
              </a:spcBef>
              <a:buClr>
                <a:srgbClr val="FFC000"/>
              </a:buClr>
              <a:buFont typeface="Wingdings"/>
              <a:buChar char=""/>
              <a:tabLst>
                <a:tab pos="825500" algn="l"/>
              </a:tabLst>
            </a:pPr>
            <a:r>
              <a:rPr dirty="0" sz="2400">
                <a:solidFill>
                  <a:srgbClr val="1286B7"/>
                </a:solidFill>
                <a:latin typeface="微软雅黑"/>
                <a:cs typeface="微软雅黑"/>
              </a:rPr>
              <a:t>传输过程无需</a:t>
            </a:r>
            <a:r>
              <a:rPr dirty="0" sz="2400" spc="-10">
                <a:solidFill>
                  <a:srgbClr val="1286B7"/>
                </a:solidFill>
                <a:latin typeface="微软雅黑"/>
                <a:cs typeface="微软雅黑"/>
              </a:rPr>
              <a:t>CPU</a:t>
            </a:r>
            <a:r>
              <a:rPr dirty="0" sz="2400" spc="-15">
                <a:solidFill>
                  <a:srgbClr val="1286B7"/>
                </a:solidFill>
                <a:latin typeface="微软雅黑"/>
                <a:cs typeface="微软雅黑"/>
              </a:rPr>
              <a:t>参与控制</a:t>
            </a:r>
            <a:endParaRPr sz="2400">
              <a:latin typeface="微软雅黑"/>
              <a:cs typeface="微软雅黑"/>
            </a:endParaRPr>
          </a:p>
          <a:p>
            <a:pPr lvl="1" marL="824865" indent="-356235">
              <a:lnSpc>
                <a:spcPct val="100000"/>
              </a:lnSpc>
              <a:spcBef>
                <a:spcPts val="1320"/>
              </a:spcBef>
              <a:buClr>
                <a:srgbClr val="FFC000"/>
              </a:buClr>
              <a:buFont typeface="Wingdings"/>
              <a:buChar char=""/>
              <a:tabLst>
                <a:tab pos="825500" algn="l"/>
              </a:tabLst>
            </a:pPr>
            <a:r>
              <a:rPr dirty="0" sz="2400" spc="-20">
                <a:solidFill>
                  <a:srgbClr val="1286B7"/>
                </a:solidFill>
                <a:latin typeface="微软雅黑"/>
                <a:cs typeface="微软雅黑"/>
              </a:rPr>
              <a:t>需要中断支持</a:t>
            </a:r>
            <a:endParaRPr sz="2400">
              <a:latin typeface="微软雅黑"/>
              <a:cs typeface="微软雅黑"/>
            </a:endParaRPr>
          </a:p>
        </p:txBody>
      </p:sp>
      <p:sp>
        <p:nvSpPr>
          <p:cNvPr id="5" name="object 5" descr=""/>
          <p:cNvSpPr txBox="1"/>
          <p:nvPr/>
        </p:nvSpPr>
        <p:spPr>
          <a:xfrm>
            <a:off x="6581013" y="1312382"/>
            <a:ext cx="4477385" cy="1092200"/>
          </a:xfrm>
          <a:prstGeom prst="rect">
            <a:avLst/>
          </a:prstGeom>
        </p:spPr>
        <p:txBody>
          <a:bodyPr wrap="square" lIns="0" tIns="179705" rIns="0" bIns="0" rtlCol="0" vert="horz">
            <a:spAutoFit/>
          </a:bodyPr>
          <a:lstStyle/>
          <a:p>
            <a:pPr marL="367665" indent="-355600">
              <a:lnSpc>
                <a:spcPct val="100000"/>
              </a:lnSpc>
              <a:spcBef>
                <a:spcPts val="1415"/>
              </a:spcBef>
              <a:buClr>
                <a:srgbClr val="FFC000"/>
              </a:buClr>
              <a:buFont typeface="Wingdings"/>
              <a:buChar char=""/>
              <a:tabLst>
                <a:tab pos="368300" algn="l"/>
              </a:tabLst>
            </a:pPr>
            <a:r>
              <a:rPr dirty="0" sz="2400">
                <a:solidFill>
                  <a:srgbClr val="1286B7"/>
                </a:solidFill>
                <a:latin typeface="微软雅黑"/>
                <a:cs typeface="微软雅黑"/>
              </a:rPr>
              <a:t>用于</a:t>
            </a:r>
            <a:r>
              <a:rPr dirty="0" sz="2400" spc="-10">
                <a:solidFill>
                  <a:srgbClr val="1286B7"/>
                </a:solidFill>
                <a:latin typeface="微软雅黑"/>
                <a:cs typeface="微软雅黑"/>
              </a:rPr>
              <a:t>DMA的内存地址必须连续</a:t>
            </a:r>
            <a:endParaRPr sz="2400">
              <a:latin typeface="微软雅黑"/>
              <a:cs typeface="微软雅黑"/>
            </a:endParaRPr>
          </a:p>
          <a:p>
            <a:pPr marL="367665" indent="-355600">
              <a:lnSpc>
                <a:spcPct val="100000"/>
              </a:lnSpc>
              <a:spcBef>
                <a:spcPts val="1320"/>
              </a:spcBef>
              <a:buClr>
                <a:srgbClr val="FFC000"/>
              </a:buClr>
              <a:buFont typeface="Wingdings"/>
              <a:buChar char=""/>
              <a:tabLst>
                <a:tab pos="368300" algn="l"/>
              </a:tabLst>
            </a:pPr>
            <a:r>
              <a:rPr dirty="0" sz="2400" spc="-15">
                <a:solidFill>
                  <a:srgbClr val="1286B7"/>
                </a:solidFill>
                <a:latin typeface="微软雅黑"/>
                <a:cs typeface="微软雅黑"/>
              </a:rPr>
              <a:t>传输过程占用总线资源</a:t>
            </a:r>
            <a:endParaRPr sz="2400">
              <a:latin typeface="微软雅黑"/>
              <a:cs typeface="微软雅黑"/>
            </a:endParaRPr>
          </a:p>
        </p:txBody>
      </p:sp>
      <p:pic>
        <p:nvPicPr>
          <p:cNvPr id="6" name="object 6"/>
          <p:cNvPicPr/>
          <p:nvPr/>
        </p:nvPicPr>
        <p:blipFill>
          <a:blip r:embed="rId3" cstate="print"/>
          <a:stretch>
            <a:fillRect/>
          </a:stretch>
        </p:blipFill>
        <p:spPr>
          <a:xfrm>
            <a:off x="2261616" y="2829469"/>
            <a:ext cx="7663699" cy="3365624"/>
          </a:xfrm>
          <a:prstGeom prst="rect">
            <a:avLst/>
          </a:prstGeom>
        </p:spPr>
      </p:pic>
      <p:sp>
        <p:nvSpPr>
          <p:cNvPr id="7" name="object 7"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02692"/>
            <a:ext cx="1177290" cy="787145"/>
          </a:xfrm>
          <a:prstGeom prst="rect">
            <a:avLst/>
          </a:prstGeom>
        </p:spPr>
      </p:pic>
      <p:sp>
        <p:nvSpPr>
          <p:cNvPr id="3" name="object 3" descr=""/>
          <p:cNvSpPr txBox="1"/>
          <p:nvPr/>
        </p:nvSpPr>
        <p:spPr>
          <a:xfrm>
            <a:off x="566724" y="291160"/>
            <a:ext cx="3675379" cy="5019040"/>
          </a:xfrm>
          <a:prstGeom prst="rect">
            <a:avLst/>
          </a:prstGeom>
        </p:spPr>
        <p:txBody>
          <a:bodyPr wrap="square" lIns="0" tIns="12065" rIns="0" bIns="0" rtlCol="0" vert="horz">
            <a:spAutoFit/>
          </a:bodyPr>
          <a:lstStyle/>
          <a:p>
            <a:pPr marL="12700">
              <a:lnSpc>
                <a:spcPct val="100000"/>
              </a:lnSpc>
              <a:spcBef>
                <a:spcPts val="95"/>
              </a:spcBef>
            </a:pPr>
            <a:r>
              <a:rPr dirty="0" sz="2800" spc="-40"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spcBef>
                <a:spcPts val="20"/>
              </a:spcBef>
            </a:pPr>
            <a:endParaRPr sz="2400">
              <a:latin typeface="微软雅黑"/>
              <a:cs typeface="微软雅黑"/>
            </a:endParaRPr>
          </a:p>
          <a:p>
            <a:pPr marL="355600" indent="-342900">
              <a:lnSpc>
                <a:spcPct val="100000"/>
              </a:lnSpc>
              <a:buClr>
                <a:srgbClr val="FFC000"/>
              </a:buClr>
              <a:buFont typeface="Wingdings"/>
              <a:buChar char=""/>
              <a:tabLst>
                <a:tab pos="355600" algn="l"/>
              </a:tabLst>
            </a:pPr>
            <a:r>
              <a:rPr dirty="0" sz="2600" spc="-10" b="1">
                <a:latin typeface="微软雅黑"/>
                <a:cs typeface="微软雅黑"/>
              </a:rPr>
              <a:t>操作系统的物质基础</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20" b="1">
                <a:solidFill>
                  <a:srgbClr val="C00000"/>
                </a:solidFill>
                <a:latin typeface="微软雅黑"/>
                <a:cs typeface="微软雅黑"/>
              </a:rPr>
              <a:t>操作系统的结构</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操作系统虚拟机</a:t>
            </a:r>
            <a:endParaRPr sz="2600">
              <a:latin typeface="微软雅黑"/>
              <a:cs typeface="微软雅黑"/>
            </a:endParaRPr>
          </a:p>
          <a:p>
            <a:pPr marL="355600" indent="-342900">
              <a:lnSpc>
                <a:spcPct val="100000"/>
              </a:lnSpc>
              <a:spcBef>
                <a:spcPts val="2565"/>
              </a:spcBef>
              <a:buClr>
                <a:srgbClr val="FFC000"/>
              </a:buClr>
              <a:buFont typeface="Wingdings"/>
              <a:buChar char=""/>
              <a:tabLst>
                <a:tab pos="355600" algn="l"/>
              </a:tabLst>
            </a:pPr>
            <a:r>
              <a:rPr dirty="0" sz="2600" spc="-15" b="1">
                <a:latin typeface="微软雅黑"/>
                <a:cs typeface="微软雅黑"/>
              </a:rPr>
              <a:t>操作系统的生成和启动</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程序的链接</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操作系统的用户接口</a:t>
            </a:r>
            <a:endParaRPr sz="2600">
              <a:latin typeface="微软雅黑"/>
              <a:cs typeface="微软雅黑"/>
            </a:endParaRPr>
          </a:p>
        </p:txBody>
      </p:sp>
      <p:sp>
        <p:nvSpPr>
          <p:cNvPr id="4" name="object 4"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2952750" cy="787400"/>
            <a:chOff x="358140" y="202692"/>
            <a:chExt cx="295275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2952750" cy="787145"/>
            </a:xfrm>
            <a:prstGeom prst="rect">
              <a:avLst/>
            </a:prstGeom>
          </p:spPr>
        </p:pic>
      </p:grpSp>
      <p:sp>
        <p:nvSpPr>
          <p:cNvPr id="18" name="object 18"/>
          <p:cNvSpPr txBox="1">
            <a:spLocks noGrp="1"/>
          </p:cNvSpPr>
          <p:nvPr>
            <p:ph type="title"/>
          </p:nvPr>
        </p:nvSpPr>
        <p:spPr>
          <a:xfrm>
            <a:off x="566724" y="291160"/>
            <a:ext cx="2511425" cy="452120"/>
          </a:xfrm>
          <a:prstGeom prst="rect"/>
        </p:spPr>
        <p:txBody>
          <a:bodyPr wrap="square" lIns="0" tIns="12065" rIns="0" bIns="0" rtlCol="0" vert="horz">
            <a:spAutoFit/>
          </a:bodyPr>
          <a:lstStyle/>
          <a:p>
            <a:pPr marL="12700">
              <a:lnSpc>
                <a:spcPct val="100000"/>
              </a:lnSpc>
              <a:spcBef>
                <a:spcPts val="95"/>
              </a:spcBef>
            </a:pPr>
            <a:r>
              <a:rPr dirty="0" spc="-40"/>
              <a:t>操</a:t>
            </a:r>
            <a:r>
              <a:rPr dirty="0" spc="-40"/>
              <a:t>作</a:t>
            </a:r>
            <a:r>
              <a:rPr dirty="0" spc="-40"/>
              <a:t>系</a:t>
            </a:r>
            <a:r>
              <a:rPr dirty="0" spc="-40"/>
              <a:t>统</a:t>
            </a:r>
            <a:r>
              <a:rPr dirty="0" spc="-40"/>
              <a:t>的</a:t>
            </a:r>
            <a:r>
              <a:rPr dirty="0" spc="-40"/>
              <a:t>组</a:t>
            </a:r>
            <a:r>
              <a:rPr dirty="0" spc="-50"/>
              <a:t>件</a:t>
            </a:r>
          </a:p>
        </p:txBody>
      </p:sp>
      <p:sp>
        <p:nvSpPr>
          <p:cNvPr id="19" name="object 19" descr=""/>
          <p:cNvSpPr txBox="1"/>
          <p:nvPr/>
        </p:nvSpPr>
        <p:spPr>
          <a:xfrm>
            <a:off x="899871" y="1149671"/>
            <a:ext cx="2900045" cy="1635760"/>
          </a:xfrm>
          <a:prstGeom prst="rect">
            <a:avLst/>
          </a:prstGeom>
        </p:spPr>
        <p:txBody>
          <a:bodyPr wrap="square" lIns="0" tIns="218440" rIns="0" bIns="0" rtlCol="0" vert="horz">
            <a:spAutoFit/>
          </a:bodyPr>
          <a:lstStyle/>
          <a:p>
            <a:pPr marL="241300" indent="-228600">
              <a:lnSpc>
                <a:spcPct val="100000"/>
              </a:lnSpc>
              <a:spcBef>
                <a:spcPts val="1720"/>
              </a:spcBef>
              <a:buFont typeface="Arial"/>
              <a:buChar char="•"/>
              <a:tabLst>
                <a:tab pos="241300" algn="l"/>
              </a:tabLst>
            </a:pPr>
            <a:r>
              <a:rPr dirty="0" sz="2600" spc="-10" b="1">
                <a:latin typeface="微软雅黑"/>
                <a:cs typeface="微软雅黑"/>
              </a:rPr>
              <a:t>计算机的核心组件</a:t>
            </a:r>
            <a:endParaRPr sz="2600">
              <a:latin typeface="微软雅黑"/>
              <a:cs typeface="微软雅黑"/>
            </a:endParaRPr>
          </a:p>
          <a:p>
            <a:pPr lvl="1" marL="697865" indent="-228600">
              <a:lnSpc>
                <a:spcPct val="100000"/>
              </a:lnSpc>
              <a:spcBef>
                <a:spcPts val="1360"/>
              </a:spcBef>
              <a:buFont typeface="Arial"/>
              <a:buChar char="•"/>
              <a:tabLst>
                <a:tab pos="697865" algn="l"/>
                <a:tab pos="699135" algn="l"/>
              </a:tabLst>
            </a:pPr>
            <a:r>
              <a:rPr dirty="0" sz="2200" spc="-25">
                <a:solidFill>
                  <a:srgbClr val="C00000"/>
                </a:solidFill>
                <a:latin typeface="微软雅黑"/>
                <a:cs typeface="微软雅黑"/>
              </a:rPr>
              <a:t>CPU</a:t>
            </a:r>
            <a:endParaRPr sz="2200">
              <a:latin typeface="微软雅黑"/>
              <a:cs typeface="微软雅黑"/>
            </a:endParaRPr>
          </a:p>
          <a:p>
            <a:pPr lvl="1" marL="697865" indent="-228600">
              <a:lnSpc>
                <a:spcPct val="100000"/>
              </a:lnSpc>
              <a:spcBef>
                <a:spcPts val="1295"/>
              </a:spcBef>
              <a:buFont typeface="Arial"/>
              <a:buChar char="•"/>
              <a:tabLst>
                <a:tab pos="697865" algn="l"/>
                <a:tab pos="699135" algn="l"/>
              </a:tabLst>
            </a:pPr>
            <a:r>
              <a:rPr dirty="0" sz="2200" spc="-30">
                <a:solidFill>
                  <a:srgbClr val="C00000"/>
                </a:solidFill>
                <a:latin typeface="微软雅黑"/>
                <a:cs typeface="微软雅黑"/>
              </a:rPr>
              <a:t>内</a:t>
            </a:r>
            <a:r>
              <a:rPr dirty="0" sz="2200" spc="-50">
                <a:solidFill>
                  <a:srgbClr val="C00000"/>
                </a:solidFill>
                <a:latin typeface="微软雅黑"/>
                <a:cs typeface="微软雅黑"/>
              </a:rPr>
              <a:t>存</a:t>
            </a:r>
            <a:endParaRPr sz="2200">
              <a:latin typeface="微软雅黑"/>
              <a:cs typeface="微软雅黑"/>
            </a:endParaRPr>
          </a:p>
        </p:txBody>
      </p:sp>
      <p:sp>
        <p:nvSpPr>
          <p:cNvPr id="20" name="object 20" descr=""/>
          <p:cNvSpPr txBox="1"/>
          <p:nvPr/>
        </p:nvSpPr>
        <p:spPr>
          <a:xfrm>
            <a:off x="899871" y="3833131"/>
            <a:ext cx="2900045" cy="1635125"/>
          </a:xfrm>
          <a:prstGeom prst="rect">
            <a:avLst/>
          </a:prstGeom>
        </p:spPr>
        <p:txBody>
          <a:bodyPr wrap="square" lIns="0" tIns="217804" rIns="0" bIns="0" rtlCol="0" vert="horz">
            <a:spAutoFit/>
          </a:bodyPr>
          <a:lstStyle/>
          <a:p>
            <a:pPr marL="241300" indent="-228600">
              <a:lnSpc>
                <a:spcPct val="100000"/>
              </a:lnSpc>
              <a:spcBef>
                <a:spcPts val="1714"/>
              </a:spcBef>
              <a:buFont typeface="Arial"/>
              <a:buChar char="•"/>
              <a:tabLst>
                <a:tab pos="241300" algn="l"/>
              </a:tabLst>
            </a:pPr>
            <a:r>
              <a:rPr dirty="0" sz="2600" spc="-10" b="1">
                <a:latin typeface="微软雅黑"/>
                <a:cs typeface="微软雅黑"/>
              </a:rPr>
              <a:t>计算机的外围组件</a:t>
            </a:r>
            <a:endParaRPr sz="2600">
              <a:latin typeface="微软雅黑"/>
              <a:cs typeface="微软雅黑"/>
            </a:endParaRPr>
          </a:p>
          <a:p>
            <a:pPr lvl="1" marL="697865" indent="-228600">
              <a:lnSpc>
                <a:spcPct val="100000"/>
              </a:lnSpc>
              <a:spcBef>
                <a:spcPts val="1360"/>
              </a:spcBef>
              <a:buFont typeface="Arial"/>
              <a:buChar char="•"/>
              <a:tabLst>
                <a:tab pos="697865" algn="l"/>
                <a:tab pos="699135" algn="l"/>
              </a:tabLst>
            </a:pPr>
            <a:r>
              <a:rPr dirty="0" sz="2200" spc="-35">
                <a:solidFill>
                  <a:srgbClr val="2D75B6"/>
                </a:solidFill>
                <a:latin typeface="微软雅黑"/>
                <a:cs typeface="微软雅黑"/>
              </a:rPr>
              <a:t>外</a:t>
            </a:r>
            <a:r>
              <a:rPr dirty="0" sz="2200" spc="-35">
                <a:solidFill>
                  <a:srgbClr val="2D75B6"/>
                </a:solidFill>
                <a:latin typeface="微软雅黑"/>
                <a:cs typeface="微软雅黑"/>
              </a:rPr>
              <a:t>部</a:t>
            </a:r>
            <a:r>
              <a:rPr dirty="0" sz="2200" spc="-35">
                <a:solidFill>
                  <a:srgbClr val="2D75B6"/>
                </a:solidFill>
                <a:latin typeface="微软雅黑"/>
                <a:cs typeface="微软雅黑"/>
              </a:rPr>
              <a:t>存</a:t>
            </a:r>
            <a:r>
              <a:rPr dirty="0" sz="2200" spc="-35">
                <a:solidFill>
                  <a:srgbClr val="2D75B6"/>
                </a:solidFill>
                <a:latin typeface="微软雅黑"/>
                <a:cs typeface="微软雅黑"/>
              </a:rPr>
              <a:t>储</a:t>
            </a:r>
            <a:r>
              <a:rPr dirty="0" sz="2200" spc="-35">
                <a:solidFill>
                  <a:srgbClr val="2D75B6"/>
                </a:solidFill>
                <a:latin typeface="微软雅黑"/>
                <a:cs typeface="微软雅黑"/>
              </a:rPr>
              <a:t>设</a:t>
            </a:r>
            <a:r>
              <a:rPr dirty="0" sz="2200" spc="-50">
                <a:solidFill>
                  <a:srgbClr val="2D75B6"/>
                </a:solidFill>
                <a:latin typeface="微软雅黑"/>
                <a:cs typeface="微软雅黑"/>
              </a:rPr>
              <a:t>备</a:t>
            </a:r>
            <a:endParaRPr sz="2200">
              <a:latin typeface="微软雅黑"/>
              <a:cs typeface="微软雅黑"/>
            </a:endParaRPr>
          </a:p>
          <a:p>
            <a:pPr lvl="1" marL="697865" indent="-228600">
              <a:lnSpc>
                <a:spcPct val="100000"/>
              </a:lnSpc>
              <a:spcBef>
                <a:spcPts val="1295"/>
              </a:spcBef>
              <a:buFont typeface="Arial"/>
              <a:buChar char="•"/>
              <a:tabLst>
                <a:tab pos="697865" algn="l"/>
                <a:tab pos="699135" algn="l"/>
              </a:tabLst>
            </a:pPr>
            <a:r>
              <a:rPr dirty="0" sz="2200" spc="-30">
                <a:solidFill>
                  <a:srgbClr val="2D75B6"/>
                </a:solidFill>
                <a:latin typeface="微软雅黑"/>
                <a:cs typeface="微软雅黑"/>
              </a:rPr>
              <a:t>其</a:t>
            </a:r>
            <a:r>
              <a:rPr dirty="0" sz="2200" spc="-30">
                <a:solidFill>
                  <a:srgbClr val="2D75B6"/>
                </a:solidFill>
                <a:latin typeface="微软雅黑"/>
                <a:cs typeface="微软雅黑"/>
              </a:rPr>
              <a:t>他</a:t>
            </a:r>
            <a:r>
              <a:rPr dirty="0" sz="2200" spc="-30">
                <a:solidFill>
                  <a:srgbClr val="2D75B6"/>
                </a:solidFill>
                <a:latin typeface="微软雅黑"/>
                <a:cs typeface="微软雅黑"/>
              </a:rPr>
              <a:t>外</a:t>
            </a:r>
            <a:r>
              <a:rPr dirty="0" sz="2200" spc="-50">
                <a:solidFill>
                  <a:srgbClr val="2D75B6"/>
                </a:solidFill>
                <a:latin typeface="微软雅黑"/>
                <a:cs typeface="微软雅黑"/>
              </a:rPr>
              <a:t>设</a:t>
            </a:r>
            <a:endParaRPr sz="2200">
              <a:latin typeface="微软雅黑"/>
              <a:cs typeface="微软雅黑"/>
            </a:endParaRPr>
          </a:p>
        </p:txBody>
      </p:sp>
      <p:sp>
        <p:nvSpPr>
          <p:cNvPr id="21" name="object 21" descr=""/>
          <p:cNvSpPr txBox="1">
            <a:spLocks noGrp="1"/>
          </p:cNvSpPr>
          <p:nvPr>
            <p:ph idx="3" sz="half"/>
          </p:nvPr>
        </p:nvSpPr>
        <p:spPr>
          <a:prstGeom prst="rect"/>
        </p:spPr>
        <p:txBody>
          <a:bodyPr wrap="square" lIns="0" tIns="218440" rIns="0" bIns="0" rtlCol="0" vert="horz">
            <a:spAutoFit/>
          </a:bodyPr>
          <a:lstStyle/>
          <a:p>
            <a:pPr marL="241300" indent="-228600">
              <a:lnSpc>
                <a:spcPct val="100000"/>
              </a:lnSpc>
              <a:spcBef>
                <a:spcPts val="1720"/>
              </a:spcBef>
              <a:buFont typeface="Arial"/>
              <a:buChar char="•"/>
              <a:tabLst>
                <a:tab pos="241300" algn="l"/>
              </a:tabLst>
            </a:pPr>
            <a:r>
              <a:rPr dirty="0" spc="-10"/>
              <a:t>操作系统的核心组件</a:t>
            </a:r>
          </a:p>
          <a:p>
            <a:pPr lvl="1" marL="697865" indent="-227965">
              <a:lnSpc>
                <a:spcPct val="100000"/>
              </a:lnSpc>
              <a:spcBef>
                <a:spcPts val="1360"/>
              </a:spcBef>
              <a:buFont typeface="Arial"/>
              <a:buChar char="•"/>
              <a:tabLst>
                <a:tab pos="697865" algn="l"/>
                <a:tab pos="698500" algn="l"/>
              </a:tabLst>
            </a:pPr>
            <a:r>
              <a:rPr dirty="0" sz="2200" spc="-30">
                <a:solidFill>
                  <a:srgbClr val="C00000"/>
                </a:solidFill>
                <a:latin typeface="微软雅黑"/>
                <a:cs typeface="微软雅黑"/>
              </a:rPr>
              <a:t>中</a:t>
            </a:r>
            <a:r>
              <a:rPr dirty="0" sz="2200" spc="-30">
                <a:solidFill>
                  <a:srgbClr val="C00000"/>
                </a:solidFill>
                <a:latin typeface="微软雅黑"/>
                <a:cs typeface="微软雅黑"/>
              </a:rPr>
              <a:t>断</a:t>
            </a:r>
            <a:r>
              <a:rPr dirty="0" sz="2200" spc="-30">
                <a:solidFill>
                  <a:srgbClr val="C00000"/>
                </a:solidFill>
                <a:latin typeface="微软雅黑"/>
                <a:cs typeface="微软雅黑"/>
              </a:rPr>
              <a:t>管</a:t>
            </a:r>
            <a:r>
              <a:rPr dirty="0" sz="2200" spc="-50">
                <a:solidFill>
                  <a:srgbClr val="C00000"/>
                </a:solidFill>
                <a:latin typeface="微软雅黑"/>
                <a:cs typeface="微软雅黑"/>
              </a:rPr>
              <a:t>理</a:t>
            </a:r>
            <a:endParaRPr sz="2200">
              <a:latin typeface="微软雅黑"/>
              <a:cs typeface="微软雅黑"/>
            </a:endParaRPr>
          </a:p>
          <a:p>
            <a:pPr lvl="1" marL="697865" indent="-227965">
              <a:lnSpc>
                <a:spcPct val="100000"/>
              </a:lnSpc>
              <a:spcBef>
                <a:spcPts val="1295"/>
              </a:spcBef>
              <a:buFont typeface="Arial"/>
              <a:buChar char="•"/>
              <a:tabLst>
                <a:tab pos="697865" algn="l"/>
                <a:tab pos="698500" algn="l"/>
              </a:tabLst>
            </a:pPr>
            <a:r>
              <a:rPr dirty="0" sz="2200" spc="-30">
                <a:solidFill>
                  <a:srgbClr val="C00000"/>
                </a:solidFill>
                <a:latin typeface="微软雅黑"/>
                <a:cs typeface="微软雅黑"/>
              </a:rPr>
              <a:t>进</a:t>
            </a:r>
            <a:r>
              <a:rPr dirty="0" sz="2200" spc="-30">
                <a:solidFill>
                  <a:srgbClr val="C00000"/>
                </a:solidFill>
                <a:latin typeface="微软雅黑"/>
                <a:cs typeface="微软雅黑"/>
              </a:rPr>
              <a:t>程</a:t>
            </a:r>
            <a:r>
              <a:rPr dirty="0" sz="2200" spc="-30">
                <a:solidFill>
                  <a:srgbClr val="C00000"/>
                </a:solidFill>
                <a:latin typeface="微软雅黑"/>
                <a:cs typeface="微软雅黑"/>
              </a:rPr>
              <a:t>管</a:t>
            </a:r>
            <a:r>
              <a:rPr dirty="0" sz="2200" spc="-50">
                <a:solidFill>
                  <a:srgbClr val="C00000"/>
                </a:solidFill>
                <a:latin typeface="微软雅黑"/>
                <a:cs typeface="微软雅黑"/>
              </a:rPr>
              <a:t>理</a:t>
            </a:r>
            <a:endParaRPr sz="2200">
              <a:latin typeface="微软雅黑"/>
              <a:cs typeface="微软雅黑"/>
            </a:endParaRPr>
          </a:p>
          <a:p>
            <a:pPr lvl="1" marL="697865" indent="-227965">
              <a:lnSpc>
                <a:spcPct val="100000"/>
              </a:lnSpc>
              <a:spcBef>
                <a:spcPts val="1300"/>
              </a:spcBef>
              <a:buFont typeface="Arial"/>
              <a:buChar char="•"/>
              <a:tabLst>
                <a:tab pos="697865" algn="l"/>
                <a:tab pos="698500" algn="l"/>
              </a:tabLst>
            </a:pPr>
            <a:r>
              <a:rPr dirty="0" sz="2200" spc="-30">
                <a:solidFill>
                  <a:srgbClr val="C00000"/>
                </a:solidFill>
                <a:latin typeface="微软雅黑"/>
                <a:cs typeface="微软雅黑"/>
              </a:rPr>
              <a:t>进</a:t>
            </a:r>
            <a:r>
              <a:rPr dirty="0" sz="2200" spc="-30">
                <a:solidFill>
                  <a:srgbClr val="C00000"/>
                </a:solidFill>
                <a:latin typeface="微软雅黑"/>
                <a:cs typeface="微软雅黑"/>
              </a:rPr>
              <a:t>程</a:t>
            </a:r>
            <a:r>
              <a:rPr dirty="0" sz="2200" spc="-30">
                <a:solidFill>
                  <a:srgbClr val="C00000"/>
                </a:solidFill>
                <a:latin typeface="微软雅黑"/>
                <a:cs typeface="微软雅黑"/>
              </a:rPr>
              <a:t>调</a:t>
            </a:r>
            <a:r>
              <a:rPr dirty="0" sz="2200" spc="-50">
                <a:solidFill>
                  <a:srgbClr val="C00000"/>
                </a:solidFill>
                <a:latin typeface="微软雅黑"/>
                <a:cs typeface="微软雅黑"/>
              </a:rPr>
              <a:t>度</a:t>
            </a:r>
            <a:endParaRPr sz="2200">
              <a:latin typeface="微软雅黑"/>
              <a:cs typeface="微软雅黑"/>
            </a:endParaRPr>
          </a:p>
          <a:p>
            <a:pPr lvl="1" marL="697865" indent="-227965">
              <a:lnSpc>
                <a:spcPct val="100000"/>
              </a:lnSpc>
              <a:spcBef>
                <a:spcPts val="1280"/>
              </a:spcBef>
              <a:buFont typeface="Arial"/>
              <a:buChar char="•"/>
              <a:tabLst>
                <a:tab pos="697865" algn="l"/>
                <a:tab pos="698500" algn="l"/>
              </a:tabLst>
            </a:pPr>
            <a:r>
              <a:rPr dirty="0" sz="2200" spc="-35">
                <a:solidFill>
                  <a:srgbClr val="C00000"/>
                </a:solidFill>
                <a:latin typeface="微软雅黑"/>
                <a:cs typeface="微软雅黑"/>
              </a:rPr>
              <a:t>内</a:t>
            </a:r>
            <a:r>
              <a:rPr dirty="0" sz="2200" spc="-35">
                <a:solidFill>
                  <a:srgbClr val="C00000"/>
                </a:solidFill>
                <a:latin typeface="微软雅黑"/>
                <a:cs typeface="微软雅黑"/>
              </a:rPr>
              <a:t>存</a:t>
            </a:r>
            <a:r>
              <a:rPr dirty="0" sz="2200" spc="-35">
                <a:solidFill>
                  <a:srgbClr val="C00000"/>
                </a:solidFill>
                <a:latin typeface="微软雅黑"/>
                <a:cs typeface="微软雅黑"/>
              </a:rPr>
              <a:t>管</a:t>
            </a:r>
            <a:r>
              <a:rPr dirty="0" sz="2200" spc="-50">
                <a:solidFill>
                  <a:srgbClr val="C00000"/>
                </a:solidFill>
                <a:latin typeface="微软雅黑"/>
                <a:cs typeface="微软雅黑"/>
              </a:rPr>
              <a:t>理</a:t>
            </a:r>
            <a:endParaRPr sz="2200">
              <a:latin typeface="微软雅黑"/>
              <a:cs typeface="微软雅黑"/>
            </a:endParaRPr>
          </a:p>
          <a:p>
            <a:pPr marL="241300" indent="-228600">
              <a:lnSpc>
                <a:spcPct val="100000"/>
              </a:lnSpc>
              <a:spcBef>
                <a:spcPts val="1875"/>
              </a:spcBef>
              <a:buFont typeface="Arial"/>
              <a:buChar char="•"/>
              <a:tabLst>
                <a:tab pos="241300" algn="l"/>
              </a:tabLst>
            </a:pPr>
            <a:r>
              <a:rPr dirty="0" spc="-10"/>
              <a:t>操作系统的外围组件</a:t>
            </a:r>
          </a:p>
          <a:p>
            <a:pPr lvl="1" marL="697865" indent="-227965">
              <a:lnSpc>
                <a:spcPct val="100000"/>
              </a:lnSpc>
              <a:spcBef>
                <a:spcPts val="1360"/>
              </a:spcBef>
              <a:buFont typeface="Arial"/>
              <a:buChar char="•"/>
              <a:tabLst>
                <a:tab pos="697865" algn="l"/>
                <a:tab pos="698500" algn="l"/>
              </a:tabLst>
            </a:pPr>
            <a:r>
              <a:rPr dirty="0" sz="2200" spc="-35">
                <a:solidFill>
                  <a:srgbClr val="006FC0"/>
                </a:solidFill>
                <a:latin typeface="微软雅黑"/>
                <a:cs typeface="微软雅黑"/>
              </a:rPr>
              <a:t>设</a:t>
            </a:r>
            <a:r>
              <a:rPr dirty="0" sz="2200" spc="-35">
                <a:solidFill>
                  <a:srgbClr val="006FC0"/>
                </a:solidFill>
                <a:latin typeface="微软雅黑"/>
                <a:cs typeface="微软雅黑"/>
              </a:rPr>
              <a:t>备</a:t>
            </a:r>
            <a:r>
              <a:rPr dirty="0" sz="2200" spc="-35">
                <a:solidFill>
                  <a:srgbClr val="006FC0"/>
                </a:solidFill>
                <a:latin typeface="微软雅黑"/>
                <a:cs typeface="微软雅黑"/>
              </a:rPr>
              <a:t>管</a:t>
            </a:r>
            <a:r>
              <a:rPr dirty="0" sz="2200" spc="-50">
                <a:solidFill>
                  <a:srgbClr val="006FC0"/>
                </a:solidFill>
                <a:latin typeface="微软雅黑"/>
                <a:cs typeface="微软雅黑"/>
              </a:rPr>
              <a:t>理</a:t>
            </a:r>
            <a:endParaRPr sz="2200">
              <a:latin typeface="微软雅黑"/>
              <a:cs typeface="微软雅黑"/>
            </a:endParaRPr>
          </a:p>
          <a:p>
            <a:pPr lvl="1" marL="697865" indent="-227965">
              <a:lnSpc>
                <a:spcPct val="100000"/>
              </a:lnSpc>
              <a:spcBef>
                <a:spcPts val="1295"/>
              </a:spcBef>
              <a:buFont typeface="Arial"/>
              <a:buChar char="•"/>
              <a:tabLst>
                <a:tab pos="697865" algn="l"/>
                <a:tab pos="698500" algn="l"/>
              </a:tabLst>
            </a:pPr>
            <a:r>
              <a:rPr dirty="0" sz="2200" spc="-30">
                <a:solidFill>
                  <a:srgbClr val="006FC0"/>
                </a:solidFill>
                <a:latin typeface="微软雅黑"/>
                <a:cs typeface="微软雅黑"/>
              </a:rPr>
              <a:t>文</a:t>
            </a:r>
            <a:r>
              <a:rPr dirty="0" sz="2200" spc="-30">
                <a:solidFill>
                  <a:srgbClr val="006FC0"/>
                </a:solidFill>
                <a:latin typeface="微软雅黑"/>
                <a:cs typeface="微软雅黑"/>
              </a:rPr>
              <a:t>件</a:t>
            </a:r>
            <a:r>
              <a:rPr dirty="0" sz="2200" spc="-30">
                <a:solidFill>
                  <a:srgbClr val="006FC0"/>
                </a:solidFill>
                <a:latin typeface="微软雅黑"/>
                <a:cs typeface="微软雅黑"/>
              </a:rPr>
              <a:t>系</a:t>
            </a:r>
            <a:r>
              <a:rPr dirty="0" sz="2200" spc="-50">
                <a:solidFill>
                  <a:srgbClr val="006FC0"/>
                </a:solidFill>
                <a:latin typeface="微软雅黑"/>
                <a:cs typeface="微软雅黑"/>
              </a:rPr>
              <a:t>统</a:t>
            </a:r>
            <a:endParaRPr sz="2200">
              <a:latin typeface="微软雅黑"/>
              <a:cs typeface="微软雅黑"/>
            </a:endParaRPr>
          </a:p>
        </p:txBody>
      </p:sp>
      <p:grpSp>
        <p:nvGrpSpPr>
          <p:cNvPr id="22" name="object 22" descr=""/>
          <p:cNvGrpSpPr/>
          <p:nvPr/>
        </p:nvGrpSpPr>
        <p:grpSpPr>
          <a:xfrm>
            <a:off x="4753355" y="2218944"/>
            <a:ext cx="1842770" cy="759460"/>
            <a:chOff x="4753355" y="2218944"/>
            <a:chExt cx="1842770" cy="759460"/>
          </a:xfrm>
        </p:grpSpPr>
        <p:sp>
          <p:nvSpPr>
            <p:cNvPr id="23" name="object 23" descr=""/>
            <p:cNvSpPr/>
            <p:nvPr/>
          </p:nvSpPr>
          <p:spPr>
            <a:xfrm>
              <a:off x="4759451" y="2225040"/>
              <a:ext cx="1830705" cy="746760"/>
            </a:xfrm>
            <a:custGeom>
              <a:avLst/>
              <a:gdLst/>
              <a:ahLst/>
              <a:cxnLst/>
              <a:rect l="l" t="t" r="r" b="b"/>
              <a:pathLst>
                <a:path w="1830704" h="746760">
                  <a:moveTo>
                    <a:pt x="1456944" y="0"/>
                  </a:moveTo>
                  <a:lnTo>
                    <a:pt x="1456944" y="186689"/>
                  </a:lnTo>
                  <a:lnTo>
                    <a:pt x="373380" y="186689"/>
                  </a:lnTo>
                  <a:lnTo>
                    <a:pt x="373380" y="0"/>
                  </a:lnTo>
                  <a:lnTo>
                    <a:pt x="0" y="373380"/>
                  </a:lnTo>
                  <a:lnTo>
                    <a:pt x="373380" y="746760"/>
                  </a:lnTo>
                  <a:lnTo>
                    <a:pt x="373380" y="560070"/>
                  </a:lnTo>
                  <a:lnTo>
                    <a:pt x="1456944" y="560070"/>
                  </a:lnTo>
                  <a:lnTo>
                    <a:pt x="1456944" y="746760"/>
                  </a:lnTo>
                  <a:lnTo>
                    <a:pt x="1830324" y="373380"/>
                  </a:lnTo>
                  <a:lnTo>
                    <a:pt x="1456944" y="0"/>
                  </a:lnTo>
                  <a:close/>
                </a:path>
              </a:pathLst>
            </a:custGeom>
            <a:solidFill>
              <a:srgbClr val="5B9BD4"/>
            </a:solidFill>
          </p:spPr>
          <p:txBody>
            <a:bodyPr wrap="square" lIns="0" tIns="0" rIns="0" bIns="0" rtlCol="0"/>
            <a:lstStyle/>
            <a:p/>
          </p:txBody>
        </p:sp>
        <p:sp>
          <p:nvSpPr>
            <p:cNvPr id="24" name="object 24" descr=""/>
            <p:cNvSpPr/>
            <p:nvPr/>
          </p:nvSpPr>
          <p:spPr>
            <a:xfrm>
              <a:off x="4759451" y="2225040"/>
              <a:ext cx="1830705" cy="746760"/>
            </a:xfrm>
            <a:custGeom>
              <a:avLst/>
              <a:gdLst/>
              <a:ahLst/>
              <a:cxnLst/>
              <a:rect l="l" t="t" r="r" b="b"/>
              <a:pathLst>
                <a:path w="1830704" h="746760">
                  <a:moveTo>
                    <a:pt x="0" y="373380"/>
                  </a:moveTo>
                  <a:lnTo>
                    <a:pt x="373380" y="0"/>
                  </a:lnTo>
                  <a:lnTo>
                    <a:pt x="373380" y="186689"/>
                  </a:lnTo>
                  <a:lnTo>
                    <a:pt x="1456944" y="186689"/>
                  </a:lnTo>
                  <a:lnTo>
                    <a:pt x="1456944" y="0"/>
                  </a:lnTo>
                  <a:lnTo>
                    <a:pt x="1830324" y="373380"/>
                  </a:lnTo>
                  <a:lnTo>
                    <a:pt x="1456944" y="746760"/>
                  </a:lnTo>
                  <a:lnTo>
                    <a:pt x="1456944" y="560070"/>
                  </a:lnTo>
                  <a:lnTo>
                    <a:pt x="373380" y="560070"/>
                  </a:lnTo>
                  <a:lnTo>
                    <a:pt x="373380" y="746760"/>
                  </a:lnTo>
                  <a:lnTo>
                    <a:pt x="0" y="373380"/>
                  </a:lnTo>
                  <a:close/>
                </a:path>
              </a:pathLst>
            </a:custGeom>
            <a:ln w="12192">
              <a:solidFill>
                <a:srgbClr val="41709C"/>
              </a:solidFill>
            </a:ln>
          </p:spPr>
          <p:txBody>
            <a:bodyPr wrap="square" lIns="0" tIns="0" rIns="0" bIns="0" rtlCol="0"/>
            <a:lstStyle/>
            <a:p/>
          </p:txBody>
        </p:sp>
      </p:grpSp>
      <p:grpSp>
        <p:nvGrpSpPr>
          <p:cNvPr id="25" name="object 25" descr=""/>
          <p:cNvGrpSpPr/>
          <p:nvPr/>
        </p:nvGrpSpPr>
        <p:grpSpPr>
          <a:xfrm>
            <a:off x="4753355" y="4411979"/>
            <a:ext cx="1842770" cy="759460"/>
            <a:chOff x="4753355" y="4411979"/>
            <a:chExt cx="1842770" cy="759460"/>
          </a:xfrm>
        </p:grpSpPr>
        <p:sp>
          <p:nvSpPr>
            <p:cNvPr id="26" name="object 26" descr=""/>
            <p:cNvSpPr/>
            <p:nvPr/>
          </p:nvSpPr>
          <p:spPr>
            <a:xfrm>
              <a:off x="4759451" y="4418075"/>
              <a:ext cx="1830705" cy="746760"/>
            </a:xfrm>
            <a:custGeom>
              <a:avLst/>
              <a:gdLst/>
              <a:ahLst/>
              <a:cxnLst/>
              <a:rect l="l" t="t" r="r" b="b"/>
              <a:pathLst>
                <a:path w="1830704" h="746760">
                  <a:moveTo>
                    <a:pt x="1456944" y="0"/>
                  </a:moveTo>
                  <a:lnTo>
                    <a:pt x="1456944" y="186690"/>
                  </a:lnTo>
                  <a:lnTo>
                    <a:pt x="373380" y="186690"/>
                  </a:lnTo>
                  <a:lnTo>
                    <a:pt x="373380" y="0"/>
                  </a:lnTo>
                  <a:lnTo>
                    <a:pt x="0" y="373380"/>
                  </a:lnTo>
                  <a:lnTo>
                    <a:pt x="373380" y="746760"/>
                  </a:lnTo>
                  <a:lnTo>
                    <a:pt x="373380" y="560069"/>
                  </a:lnTo>
                  <a:lnTo>
                    <a:pt x="1456944" y="560069"/>
                  </a:lnTo>
                  <a:lnTo>
                    <a:pt x="1456944" y="746760"/>
                  </a:lnTo>
                  <a:lnTo>
                    <a:pt x="1830324" y="373380"/>
                  </a:lnTo>
                  <a:lnTo>
                    <a:pt x="1456944" y="0"/>
                  </a:lnTo>
                  <a:close/>
                </a:path>
              </a:pathLst>
            </a:custGeom>
            <a:solidFill>
              <a:srgbClr val="5B9BD4"/>
            </a:solidFill>
          </p:spPr>
          <p:txBody>
            <a:bodyPr wrap="square" lIns="0" tIns="0" rIns="0" bIns="0" rtlCol="0"/>
            <a:lstStyle/>
            <a:p/>
          </p:txBody>
        </p:sp>
        <p:sp>
          <p:nvSpPr>
            <p:cNvPr id="27" name="object 27" descr=""/>
            <p:cNvSpPr/>
            <p:nvPr/>
          </p:nvSpPr>
          <p:spPr>
            <a:xfrm>
              <a:off x="4759451" y="4418075"/>
              <a:ext cx="1830705" cy="746760"/>
            </a:xfrm>
            <a:custGeom>
              <a:avLst/>
              <a:gdLst/>
              <a:ahLst/>
              <a:cxnLst/>
              <a:rect l="l" t="t" r="r" b="b"/>
              <a:pathLst>
                <a:path w="1830704" h="746760">
                  <a:moveTo>
                    <a:pt x="0" y="373380"/>
                  </a:moveTo>
                  <a:lnTo>
                    <a:pt x="373380" y="0"/>
                  </a:lnTo>
                  <a:lnTo>
                    <a:pt x="373380" y="186690"/>
                  </a:lnTo>
                  <a:lnTo>
                    <a:pt x="1456944" y="186690"/>
                  </a:lnTo>
                  <a:lnTo>
                    <a:pt x="1456944" y="0"/>
                  </a:lnTo>
                  <a:lnTo>
                    <a:pt x="1830324" y="373380"/>
                  </a:lnTo>
                  <a:lnTo>
                    <a:pt x="1456944" y="746760"/>
                  </a:lnTo>
                  <a:lnTo>
                    <a:pt x="1456944" y="560069"/>
                  </a:lnTo>
                  <a:lnTo>
                    <a:pt x="373380" y="560069"/>
                  </a:lnTo>
                  <a:lnTo>
                    <a:pt x="373380" y="746760"/>
                  </a:lnTo>
                  <a:lnTo>
                    <a:pt x="0" y="373380"/>
                  </a:lnTo>
                  <a:close/>
                </a:path>
              </a:pathLst>
            </a:custGeom>
            <a:ln w="12192">
              <a:solidFill>
                <a:srgbClr val="41709C"/>
              </a:solidFill>
            </a:ln>
          </p:spPr>
          <p:txBody>
            <a:bodyPr wrap="square" lIns="0" tIns="0" rIns="0" bIns="0" rtlCol="0"/>
            <a:lstStyle/>
            <a:p/>
          </p:txBody>
        </p:sp>
      </p:grpSp>
      <p:sp>
        <p:nvSpPr>
          <p:cNvPr id="28" name="object 28"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663315" cy="787400"/>
            <a:chOff x="358140" y="202692"/>
            <a:chExt cx="366331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177290" cy="787145"/>
            </a:xfrm>
            <a:prstGeom prst="rect">
              <a:avLst/>
            </a:prstGeom>
          </p:spPr>
        </p:pic>
        <p:pic>
          <p:nvPicPr>
            <p:cNvPr id="18" name="object 18" descr=""/>
            <p:cNvPicPr/>
            <p:nvPr/>
          </p:nvPicPr>
          <p:blipFill>
            <a:blip r:embed="rId5" cstate="print"/>
            <a:stretch>
              <a:fillRect/>
            </a:stretch>
          </p:blipFill>
          <p:spPr>
            <a:xfrm>
              <a:off x="1068323" y="202692"/>
              <a:ext cx="2242566" cy="787145"/>
            </a:xfrm>
            <a:prstGeom prst="rect">
              <a:avLst/>
            </a:prstGeom>
          </p:spPr>
        </p:pic>
        <p:pic>
          <p:nvPicPr>
            <p:cNvPr id="19" name="object 19" descr=""/>
            <p:cNvPicPr/>
            <p:nvPr/>
          </p:nvPicPr>
          <p:blipFill>
            <a:blip r:embed="rId6" cstate="print"/>
            <a:stretch>
              <a:fillRect/>
            </a:stretch>
          </p:blipFill>
          <p:spPr>
            <a:xfrm>
              <a:off x="2843784" y="202692"/>
              <a:ext cx="1177290" cy="787145"/>
            </a:xfrm>
            <a:prstGeom prst="rect">
              <a:avLst/>
            </a:prstGeom>
          </p:spPr>
        </p:pic>
      </p:grpSp>
      <p:sp>
        <p:nvSpPr>
          <p:cNvPr id="20" name="object 20"/>
          <p:cNvSpPr txBox="1">
            <a:spLocks noGrp="1"/>
          </p:cNvSpPr>
          <p:nvPr>
            <p:ph type="title"/>
          </p:nvPr>
        </p:nvSpPr>
        <p:spPr>
          <a:xfrm>
            <a:off x="566724" y="291160"/>
            <a:ext cx="3221990" cy="452120"/>
          </a:xfrm>
          <a:prstGeom prst="rect"/>
        </p:spPr>
        <p:txBody>
          <a:bodyPr wrap="square" lIns="0" tIns="12065" rIns="0" bIns="0" rtlCol="0" vert="horz">
            <a:spAutoFit/>
          </a:bodyPr>
          <a:lstStyle/>
          <a:p>
            <a:pPr marL="12700">
              <a:lnSpc>
                <a:spcPct val="100000"/>
              </a:lnSpc>
              <a:spcBef>
                <a:spcPts val="95"/>
              </a:spcBef>
            </a:pPr>
            <a:r>
              <a:rPr dirty="0" spc="-40"/>
              <a:t>什</a:t>
            </a:r>
            <a:r>
              <a:rPr dirty="0" spc="-40"/>
              <a:t>么</a:t>
            </a:r>
            <a:r>
              <a:rPr dirty="0" spc="-40"/>
              <a:t>是</a:t>
            </a:r>
            <a:r>
              <a:rPr dirty="0" spc="-40"/>
              <a:t>操</a:t>
            </a:r>
            <a:r>
              <a:rPr dirty="0" spc="-40"/>
              <a:t>作</a:t>
            </a:r>
            <a:r>
              <a:rPr dirty="0" spc="-40"/>
              <a:t>系</a:t>
            </a:r>
            <a:r>
              <a:rPr dirty="0" spc="-35"/>
              <a:t>统</a:t>
            </a:r>
            <a:r>
              <a:rPr dirty="0" spc="-40"/>
              <a:t>内</a:t>
            </a:r>
            <a:r>
              <a:rPr dirty="0" spc="-50"/>
              <a:t>核</a:t>
            </a:r>
          </a:p>
        </p:txBody>
      </p:sp>
      <p:pic>
        <p:nvPicPr>
          <p:cNvPr id="21" name="object 21" descr=""/>
          <p:cNvPicPr/>
          <p:nvPr/>
        </p:nvPicPr>
        <p:blipFill>
          <a:blip r:embed="rId7" cstate="print"/>
          <a:stretch>
            <a:fillRect/>
          </a:stretch>
        </p:blipFill>
        <p:spPr>
          <a:xfrm>
            <a:off x="579933" y="1671827"/>
            <a:ext cx="3211778" cy="3989832"/>
          </a:xfrm>
          <a:prstGeom prst="rect">
            <a:avLst/>
          </a:prstGeom>
        </p:spPr>
      </p:pic>
      <p:sp>
        <p:nvSpPr>
          <p:cNvPr id="22" name="object 22" descr=""/>
          <p:cNvSpPr txBox="1"/>
          <p:nvPr/>
        </p:nvSpPr>
        <p:spPr>
          <a:xfrm>
            <a:off x="4344415" y="1138116"/>
            <a:ext cx="7097395" cy="4829175"/>
          </a:xfrm>
          <a:prstGeom prst="rect">
            <a:avLst/>
          </a:prstGeom>
        </p:spPr>
        <p:txBody>
          <a:bodyPr wrap="square" lIns="0" tIns="12065" rIns="0" bIns="0" rtlCol="0" vert="horz">
            <a:spAutoFit/>
          </a:bodyPr>
          <a:lstStyle/>
          <a:p>
            <a:pPr algn="just" marL="372110" marR="5080" indent="-360045">
              <a:lnSpc>
                <a:spcPct val="140000"/>
              </a:lnSpc>
              <a:spcBef>
                <a:spcPts val="95"/>
              </a:spcBef>
              <a:buFont typeface="Wingdings"/>
              <a:buChar char=""/>
              <a:tabLst>
                <a:tab pos="372745" algn="l"/>
              </a:tabLst>
            </a:pPr>
            <a:r>
              <a:rPr dirty="0" sz="2400" spc="-5">
                <a:latin typeface="微软雅黑"/>
                <a:cs typeface="微软雅黑"/>
              </a:rPr>
              <a:t>为了处理多道程序系统中的并发性、共享性和随机</a:t>
            </a:r>
            <a:r>
              <a:rPr dirty="0" sz="2400" spc="-5">
                <a:latin typeface="微软雅黑"/>
                <a:cs typeface="微软雅黑"/>
              </a:rPr>
              <a:t>性，使用户程序能协调地工作，必须有一个软件能</a:t>
            </a:r>
            <a:r>
              <a:rPr dirty="0" sz="2400" spc="-5">
                <a:latin typeface="微软雅黑"/>
                <a:cs typeface="微软雅黑"/>
              </a:rPr>
              <a:t>对硬件处理器及有关资源进行改造，以便为程序的</a:t>
            </a:r>
            <a:r>
              <a:rPr dirty="0" sz="2400" spc="-5">
                <a:latin typeface="微软雅黑"/>
                <a:cs typeface="微软雅黑"/>
              </a:rPr>
              <a:t>运行提供良好的运行环境，这个部分就是操作系统</a:t>
            </a:r>
            <a:r>
              <a:rPr dirty="0" sz="2400">
                <a:latin typeface="微软雅黑"/>
                <a:cs typeface="微软雅黑"/>
              </a:rPr>
              <a:t>内核</a:t>
            </a:r>
            <a:r>
              <a:rPr dirty="0" sz="2400" spc="-20">
                <a:latin typeface="微软雅黑"/>
                <a:cs typeface="微软雅黑"/>
              </a:rPr>
              <a:t>（Kernel）</a:t>
            </a:r>
            <a:r>
              <a:rPr dirty="0" sz="2400" spc="-50">
                <a:latin typeface="微软雅黑"/>
                <a:cs typeface="微软雅黑"/>
              </a:rPr>
              <a:t>。</a:t>
            </a:r>
            <a:endParaRPr sz="2400">
              <a:latin typeface="微软雅黑"/>
              <a:cs typeface="微软雅黑"/>
            </a:endParaRPr>
          </a:p>
          <a:p>
            <a:pPr marL="372110" indent="-360045">
              <a:lnSpc>
                <a:spcPct val="100000"/>
              </a:lnSpc>
              <a:spcBef>
                <a:spcPts val="2150"/>
              </a:spcBef>
              <a:buFont typeface="Wingdings"/>
              <a:buChar char=""/>
              <a:tabLst>
                <a:tab pos="372745" algn="l"/>
              </a:tabLst>
            </a:pPr>
            <a:r>
              <a:rPr dirty="0" sz="2400" spc="-10">
                <a:latin typeface="微软雅黑"/>
                <a:cs typeface="微软雅黑"/>
              </a:rPr>
              <a:t>内核的基本功能</a:t>
            </a:r>
            <a:endParaRPr sz="2400">
              <a:latin typeface="微软雅黑"/>
              <a:cs typeface="微软雅黑"/>
            </a:endParaRPr>
          </a:p>
          <a:p>
            <a:pPr lvl="1" marL="829310" indent="-360045">
              <a:lnSpc>
                <a:spcPct val="100000"/>
              </a:lnSpc>
              <a:spcBef>
                <a:spcPts val="1600"/>
              </a:spcBef>
              <a:buFont typeface="Wingdings"/>
              <a:buChar char=""/>
              <a:tabLst>
                <a:tab pos="829944" algn="l"/>
              </a:tabLst>
            </a:pPr>
            <a:r>
              <a:rPr dirty="0" sz="2200" spc="-35">
                <a:latin typeface="微软雅黑"/>
                <a:cs typeface="微软雅黑"/>
              </a:rPr>
              <a:t>中</a:t>
            </a:r>
            <a:r>
              <a:rPr dirty="0" sz="2200" spc="-35">
                <a:latin typeface="微软雅黑"/>
                <a:cs typeface="微软雅黑"/>
              </a:rPr>
              <a:t>断</a:t>
            </a:r>
            <a:r>
              <a:rPr dirty="0" sz="2200" spc="-35">
                <a:latin typeface="微软雅黑"/>
                <a:cs typeface="微软雅黑"/>
              </a:rPr>
              <a:t>处</a:t>
            </a:r>
            <a:r>
              <a:rPr dirty="0" sz="2200" spc="-50">
                <a:latin typeface="微软雅黑"/>
                <a:cs typeface="微软雅黑"/>
              </a:rPr>
              <a:t>理</a:t>
            </a:r>
            <a:endParaRPr sz="2200">
              <a:latin typeface="微软雅黑"/>
              <a:cs typeface="微软雅黑"/>
            </a:endParaRPr>
          </a:p>
          <a:p>
            <a:pPr lvl="1" marL="829310" indent="-360045">
              <a:lnSpc>
                <a:spcPct val="100000"/>
              </a:lnSpc>
              <a:spcBef>
                <a:spcPts val="1565"/>
              </a:spcBef>
              <a:buFont typeface="Wingdings"/>
              <a:buChar char=""/>
              <a:tabLst>
                <a:tab pos="829944" algn="l"/>
              </a:tabLst>
            </a:pPr>
            <a:r>
              <a:rPr dirty="0" sz="2200" spc="-30">
                <a:latin typeface="微软雅黑"/>
                <a:cs typeface="微软雅黑"/>
              </a:rPr>
              <a:t>进</a:t>
            </a:r>
            <a:r>
              <a:rPr dirty="0" sz="2200" spc="-30">
                <a:latin typeface="微软雅黑"/>
                <a:cs typeface="微软雅黑"/>
              </a:rPr>
              <a:t>程</a:t>
            </a:r>
            <a:r>
              <a:rPr dirty="0" sz="2200" spc="-30">
                <a:latin typeface="微软雅黑"/>
                <a:cs typeface="微软雅黑"/>
              </a:rPr>
              <a:t>调</a:t>
            </a:r>
            <a:r>
              <a:rPr dirty="0" sz="2200" spc="-50">
                <a:latin typeface="微软雅黑"/>
                <a:cs typeface="微软雅黑"/>
              </a:rPr>
              <a:t>度</a:t>
            </a:r>
            <a:endParaRPr sz="2200">
              <a:latin typeface="微软雅黑"/>
              <a:cs typeface="微软雅黑"/>
            </a:endParaRPr>
          </a:p>
          <a:p>
            <a:pPr lvl="1" marL="829310" indent="-360045">
              <a:lnSpc>
                <a:spcPct val="100000"/>
              </a:lnSpc>
              <a:spcBef>
                <a:spcPts val="1550"/>
              </a:spcBef>
              <a:buFont typeface="Wingdings"/>
              <a:buChar char=""/>
              <a:tabLst>
                <a:tab pos="829944" algn="l"/>
              </a:tabLst>
            </a:pPr>
            <a:r>
              <a:rPr dirty="0" sz="2200" spc="-35">
                <a:latin typeface="微软雅黑"/>
                <a:cs typeface="微软雅黑"/>
              </a:rPr>
              <a:t>原</a:t>
            </a:r>
            <a:r>
              <a:rPr dirty="0" sz="2200" spc="-35">
                <a:latin typeface="微软雅黑"/>
                <a:cs typeface="微软雅黑"/>
              </a:rPr>
              <a:t>语</a:t>
            </a:r>
            <a:r>
              <a:rPr dirty="0" sz="2200" spc="-35">
                <a:latin typeface="微软雅黑"/>
                <a:cs typeface="微软雅黑"/>
              </a:rPr>
              <a:t>管</a:t>
            </a:r>
            <a:r>
              <a:rPr dirty="0" sz="2200" spc="-50">
                <a:latin typeface="微软雅黑"/>
                <a:cs typeface="微软雅黑"/>
              </a:rPr>
              <a:t>理</a:t>
            </a:r>
            <a:endParaRPr sz="2200">
              <a:latin typeface="微软雅黑"/>
              <a:cs typeface="微软雅黑"/>
            </a:endParaRPr>
          </a:p>
        </p:txBody>
      </p:sp>
      <p:sp>
        <p:nvSpPr>
          <p:cNvPr id="23" name="object 23"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663315" cy="787400"/>
            <a:chOff x="358140" y="202692"/>
            <a:chExt cx="366331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887474" cy="787145"/>
            </a:xfrm>
            <a:prstGeom prst="rect">
              <a:avLst/>
            </a:prstGeom>
          </p:spPr>
        </p:pic>
        <p:pic>
          <p:nvPicPr>
            <p:cNvPr id="18" name="object 18" descr=""/>
            <p:cNvPicPr/>
            <p:nvPr/>
          </p:nvPicPr>
          <p:blipFill>
            <a:blip r:embed="rId5" cstate="print"/>
            <a:stretch>
              <a:fillRect/>
            </a:stretch>
          </p:blipFill>
          <p:spPr>
            <a:xfrm>
              <a:off x="1778507" y="202692"/>
              <a:ext cx="2242566" cy="787145"/>
            </a:xfrm>
            <a:prstGeom prst="rect">
              <a:avLst/>
            </a:prstGeom>
          </p:spPr>
        </p:pic>
      </p:grpSp>
      <p:sp>
        <p:nvSpPr>
          <p:cNvPr id="19" name="object 19"/>
          <p:cNvSpPr txBox="1">
            <a:spLocks noGrp="1"/>
          </p:cNvSpPr>
          <p:nvPr>
            <p:ph type="title"/>
          </p:nvPr>
        </p:nvSpPr>
        <p:spPr>
          <a:xfrm>
            <a:off x="566724" y="291160"/>
            <a:ext cx="3223260" cy="452120"/>
          </a:xfrm>
          <a:prstGeom prst="rect"/>
        </p:spPr>
        <p:txBody>
          <a:bodyPr wrap="square" lIns="0" tIns="12065" rIns="0" bIns="0" rtlCol="0" vert="horz">
            <a:spAutoFit/>
          </a:bodyPr>
          <a:lstStyle/>
          <a:p>
            <a:pPr marL="12700">
              <a:lnSpc>
                <a:spcPct val="100000"/>
              </a:lnSpc>
              <a:spcBef>
                <a:spcPts val="95"/>
              </a:spcBef>
            </a:pPr>
            <a:r>
              <a:rPr dirty="0" spc="-40"/>
              <a:t>操</a:t>
            </a:r>
            <a:r>
              <a:rPr dirty="0" spc="-40"/>
              <a:t>作</a:t>
            </a:r>
            <a:r>
              <a:rPr dirty="0" spc="-40"/>
              <a:t>系</a:t>
            </a:r>
            <a:r>
              <a:rPr dirty="0" spc="-40"/>
              <a:t>统</a:t>
            </a:r>
            <a:r>
              <a:rPr dirty="0" spc="-35"/>
              <a:t>内</a:t>
            </a:r>
            <a:r>
              <a:rPr dirty="0" spc="-35"/>
              <a:t>核</a:t>
            </a:r>
            <a:r>
              <a:rPr dirty="0" spc="-35"/>
              <a:t>的</a:t>
            </a:r>
            <a:r>
              <a:rPr dirty="0" spc="-35"/>
              <a:t>特</a:t>
            </a:r>
            <a:r>
              <a:rPr dirty="0" spc="-50"/>
              <a:t>征</a:t>
            </a:r>
          </a:p>
        </p:txBody>
      </p:sp>
      <p:sp>
        <p:nvSpPr>
          <p:cNvPr id="21" name="object 21"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
        <p:nvSpPr>
          <p:cNvPr id="20" name="object 20" descr=""/>
          <p:cNvSpPr txBox="1"/>
          <p:nvPr/>
        </p:nvSpPr>
        <p:spPr>
          <a:xfrm>
            <a:off x="608482" y="1559814"/>
            <a:ext cx="4043045" cy="2967355"/>
          </a:xfrm>
          <a:prstGeom prst="rect">
            <a:avLst/>
          </a:prstGeom>
        </p:spPr>
        <p:txBody>
          <a:bodyPr wrap="square" lIns="0" tIns="12700" rIns="0" bIns="0" rtlCol="0" vert="horz">
            <a:spAutoFit/>
          </a:bodyPr>
          <a:lstStyle/>
          <a:p>
            <a:pPr marL="372110" indent="-360045">
              <a:lnSpc>
                <a:spcPct val="100000"/>
              </a:lnSpc>
              <a:spcBef>
                <a:spcPts val="100"/>
              </a:spcBef>
              <a:buClr>
                <a:srgbClr val="C00000"/>
              </a:buClr>
              <a:buFont typeface="Wingdings"/>
              <a:buChar char=""/>
              <a:tabLst>
                <a:tab pos="372745" algn="l"/>
              </a:tabLst>
            </a:pPr>
            <a:r>
              <a:rPr dirty="0" sz="2400" spc="-10">
                <a:latin typeface="微软雅黑"/>
                <a:cs typeface="微软雅黑"/>
              </a:rPr>
              <a:t>内核是由中断驱动的</a:t>
            </a:r>
            <a:endParaRPr sz="2400">
              <a:latin typeface="微软雅黑"/>
              <a:cs typeface="微软雅黑"/>
            </a:endParaRPr>
          </a:p>
          <a:p>
            <a:pPr>
              <a:lnSpc>
                <a:spcPct val="100000"/>
              </a:lnSpc>
              <a:spcBef>
                <a:spcPts val="5"/>
              </a:spcBef>
              <a:buClr>
                <a:srgbClr val="C00000"/>
              </a:buClr>
              <a:buFont typeface="Wingdings"/>
              <a:buChar char=""/>
            </a:pPr>
            <a:endParaRPr sz="2100">
              <a:latin typeface="微软雅黑"/>
              <a:cs typeface="微软雅黑"/>
            </a:endParaRPr>
          </a:p>
          <a:p>
            <a:pPr marL="372110" indent="-360045">
              <a:lnSpc>
                <a:spcPct val="100000"/>
              </a:lnSpc>
              <a:buClr>
                <a:srgbClr val="C00000"/>
              </a:buClr>
              <a:buFont typeface="Wingdings"/>
              <a:buChar char=""/>
              <a:tabLst>
                <a:tab pos="372745" algn="l"/>
              </a:tabLst>
            </a:pPr>
            <a:r>
              <a:rPr dirty="0" sz="2400" spc="-10">
                <a:latin typeface="微软雅黑"/>
                <a:cs typeface="微软雅黑"/>
              </a:rPr>
              <a:t>内核的执行是连续的</a:t>
            </a:r>
            <a:endParaRPr sz="2400">
              <a:latin typeface="微软雅黑"/>
              <a:cs typeface="微软雅黑"/>
            </a:endParaRPr>
          </a:p>
          <a:p>
            <a:pPr>
              <a:lnSpc>
                <a:spcPct val="100000"/>
              </a:lnSpc>
              <a:spcBef>
                <a:spcPts val="15"/>
              </a:spcBef>
              <a:buClr>
                <a:srgbClr val="C00000"/>
              </a:buClr>
              <a:buFont typeface="Wingdings"/>
              <a:buChar char=""/>
            </a:pPr>
            <a:endParaRPr sz="2100">
              <a:latin typeface="微软雅黑"/>
              <a:cs typeface="微软雅黑"/>
            </a:endParaRPr>
          </a:p>
          <a:p>
            <a:pPr marL="372110" indent="-360045">
              <a:lnSpc>
                <a:spcPct val="100000"/>
              </a:lnSpc>
              <a:spcBef>
                <a:spcPts val="5"/>
              </a:spcBef>
              <a:buClr>
                <a:srgbClr val="C00000"/>
              </a:buClr>
              <a:buFont typeface="Wingdings"/>
              <a:buChar char=""/>
              <a:tabLst>
                <a:tab pos="372745" algn="l"/>
              </a:tabLst>
            </a:pPr>
            <a:r>
              <a:rPr dirty="0" sz="2400" spc="-5">
                <a:latin typeface="微软雅黑"/>
                <a:cs typeface="微软雅黑"/>
              </a:rPr>
              <a:t>内核在屏蔽中断状态下执行</a:t>
            </a:r>
            <a:endParaRPr sz="2400">
              <a:latin typeface="微软雅黑"/>
              <a:cs typeface="微软雅黑"/>
            </a:endParaRPr>
          </a:p>
          <a:p>
            <a:pPr>
              <a:lnSpc>
                <a:spcPct val="100000"/>
              </a:lnSpc>
              <a:spcBef>
                <a:spcPts val="5"/>
              </a:spcBef>
              <a:buClr>
                <a:srgbClr val="C00000"/>
              </a:buClr>
              <a:buFont typeface="Wingdings"/>
              <a:buChar char=""/>
            </a:pPr>
            <a:endParaRPr sz="2100">
              <a:latin typeface="微软雅黑"/>
              <a:cs typeface="微软雅黑"/>
            </a:endParaRPr>
          </a:p>
          <a:p>
            <a:pPr marL="372110" indent="-360045">
              <a:lnSpc>
                <a:spcPct val="100000"/>
              </a:lnSpc>
              <a:buClr>
                <a:srgbClr val="C00000"/>
              </a:buClr>
              <a:buFont typeface="Wingdings"/>
              <a:buChar char=""/>
              <a:tabLst>
                <a:tab pos="372745" algn="l"/>
              </a:tabLst>
            </a:pPr>
            <a:r>
              <a:rPr dirty="0" sz="2400" spc="-5">
                <a:latin typeface="微软雅黑"/>
                <a:cs typeface="微软雅黑"/>
              </a:rPr>
              <a:t>内核可以使用特权指令</a:t>
            </a:r>
            <a:endParaRPr sz="2400">
              <a:latin typeface="微软雅黑"/>
              <a:cs typeface="微软雅黑"/>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4018279" cy="787400"/>
            <a:chOff x="358140" y="202692"/>
            <a:chExt cx="4018279"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4018026" cy="787145"/>
            </a:xfrm>
            <a:prstGeom prst="rect">
              <a:avLst/>
            </a:prstGeom>
          </p:spPr>
        </p:pic>
      </p:grpSp>
      <p:sp>
        <p:nvSpPr>
          <p:cNvPr id="18" name="object 18"/>
          <p:cNvSpPr txBox="1">
            <a:spLocks noGrp="1"/>
          </p:cNvSpPr>
          <p:nvPr>
            <p:ph type="title"/>
          </p:nvPr>
        </p:nvSpPr>
        <p:spPr>
          <a:xfrm>
            <a:off x="566724" y="291160"/>
            <a:ext cx="3576320" cy="452120"/>
          </a:xfrm>
          <a:prstGeom prst="rect"/>
        </p:spPr>
        <p:txBody>
          <a:bodyPr wrap="square" lIns="0" tIns="12065" rIns="0" bIns="0" rtlCol="0" vert="horz">
            <a:spAutoFit/>
          </a:bodyPr>
          <a:lstStyle/>
          <a:p>
            <a:pPr marL="12700">
              <a:lnSpc>
                <a:spcPct val="100000"/>
              </a:lnSpc>
              <a:spcBef>
                <a:spcPts val="95"/>
              </a:spcBef>
            </a:pPr>
            <a:r>
              <a:rPr dirty="0" spc="-40"/>
              <a:t>操</a:t>
            </a:r>
            <a:r>
              <a:rPr dirty="0" spc="-40"/>
              <a:t>作</a:t>
            </a:r>
            <a:r>
              <a:rPr dirty="0" spc="-40"/>
              <a:t>系</a:t>
            </a:r>
            <a:r>
              <a:rPr dirty="0" spc="-40"/>
              <a:t>统</a:t>
            </a:r>
            <a:r>
              <a:rPr dirty="0" spc="-40"/>
              <a:t>设</a:t>
            </a:r>
            <a:r>
              <a:rPr dirty="0" spc="-40"/>
              <a:t>计</a:t>
            </a:r>
            <a:r>
              <a:rPr dirty="0" spc="-40"/>
              <a:t>的</a:t>
            </a:r>
            <a:r>
              <a:rPr dirty="0" spc="-40"/>
              <a:t>困</a:t>
            </a:r>
            <a:r>
              <a:rPr dirty="0" spc="-40"/>
              <a:t>难</a:t>
            </a:r>
            <a:r>
              <a:rPr dirty="0" spc="-50"/>
              <a:t>性</a:t>
            </a:r>
          </a:p>
        </p:txBody>
      </p:sp>
      <p:sp>
        <p:nvSpPr>
          <p:cNvPr id="20" name="object 20"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
        <p:nvSpPr>
          <p:cNvPr id="19" name="object 19" descr=""/>
          <p:cNvSpPr txBox="1"/>
          <p:nvPr/>
        </p:nvSpPr>
        <p:spPr>
          <a:xfrm>
            <a:off x="566724" y="1240611"/>
            <a:ext cx="6480175" cy="4598035"/>
          </a:xfrm>
          <a:prstGeom prst="rect">
            <a:avLst/>
          </a:prstGeom>
        </p:spPr>
        <p:txBody>
          <a:bodyPr wrap="square" lIns="0" tIns="201930" rIns="0" bIns="0" rtlCol="0" vert="horz">
            <a:spAutoFit/>
          </a:bodyPr>
          <a:lstStyle/>
          <a:p>
            <a:pPr marL="355600" indent="-342900">
              <a:lnSpc>
                <a:spcPct val="100000"/>
              </a:lnSpc>
              <a:spcBef>
                <a:spcPts val="1590"/>
              </a:spcBef>
              <a:buClr>
                <a:srgbClr val="FFC000"/>
              </a:buClr>
              <a:buFont typeface="Wingdings"/>
              <a:buChar char=""/>
              <a:tabLst>
                <a:tab pos="355600" algn="l"/>
              </a:tabLst>
            </a:pPr>
            <a:r>
              <a:rPr dirty="0" sz="2600" spc="-10" b="1">
                <a:latin typeface="微软雅黑"/>
                <a:cs typeface="微软雅黑"/>
              </a:rPr>
              <a:t>操作系统设计呈现出以下特征：</a:t>
            </a:r>
            <a:endParaRPr sz="2600">
              <a:latin typeface="微软雅黑"/>
              <a:cs typeface="微软雅黑"/>
            </a:endParaRPr>
          </a:p>
          <a:p>
            <a:pPr lvl="1" marL="812165" indent="-343535">
              <a:lnSpc>
                <a:spcPct val="100000"/>
              </a:lnSpc>
              <a:spcBef>
                <a:spcPts val="1255"/>
              </a:spcBef>
              <a:buClr>
                <a:srgbClr val="FFC000"/>
              </a:buClr>
              <a:buSzPct val="88636"/>
              <a:buFont typeface="Wingdings"/>
              <a:buChar char=""/>
              <a:tabLst>
                <a:tab pos="812800" algn="l"/>
              </a:tabLst>
            </a:pPr>
            <a:r>
              <a:rPr dirty="0" sz="2200" spc="-30">
                <a:solidFill>
                  <a:srgbClr val="00AFEF"/>
                </a:solidFill>
                <a:latin typeface="微软雅黑"/>
                <a:cs typeface="微软雅黑"/>
              </a:rPr>
              <a:t>复</a:t>
            </a:r>
            <a:r>
              <a:rPr dirty="0" sz="2200" spc="-30">
                <a:solidFill>
                  <a:srgbClr val="00AFEF"/>
                </a:solidFill>
                <a:latin typeface="微软雅黑"/>
                <a:cs typeface="微软雅黑"/>
              </a:rPr>
              <a:t>杂</a:t>
            </a:r>
            <a:r>
              <a:rPr dirty="0" sz="2200" spc="-30">
                <a:solidFill>
                  <a:srgbClr val="00AFEF"/>
                </a:solidFill>
                <a:latin typeface="微软雅黑"/>
                <a:cs typeface="微软雅黑"/>
              </a:rPr>
              <a:t>程</a:t>
            </a:r>
            <a:r>
              <a:rPr dirty="0" sz="2200" spc="-30">
                <a:solidFill>
                  <a:srgbClr val="00AFEF"/>
                </a:solidFill>
                <a:latin typeface="微软雅黑"/>
                <a:cs typeface="微软雅黑"/>
              </a:rPr>
              <a:t>度</a:t>
            </a:r>
            <a:r>
              <a:rPr dirty="0" sz="2200" spc="-50">
                <a:solidFill>
                  <a:srgbClr val="00AFEF"/>
                </a:solidFill>
                <a:latin typeface="微软雅黑"/>
                <a:cs typeface="微软雅黑"/>
              </a:rPr>
              <a:t>高</a:t>
            </a:r>
            <a:endParaRPr sz="2200">
              <a:latin typeface="微软雅黑"/>
              <a:cs typeface="微软雅黑"/>
            </a:endParaRPr>
          </a:p>
          <a:p>
            <a:pPr lvl="1" marL="812165" indent="-343535">
              <a:lnSpc>
                <a:spcPct val="100000"/>
              </a:lnSpc>
              <a:spcBef>
                <a:spcPts val="1185"/>
              </a:spcBef>
              <a:buClr>
                <a:srgbClr val="FFC000"/>
              </a:buClr>
              <a:buSzPct val="88636"/>
              <a:buFont typeface="Wingdings"/>
              <a:buChar char=""/>
              <a:tabLst>
                <a:tab pos="812800" algn="l"/>
              </a:tabLst>
            </a:pPr>
            <a:r>
              <a:rPr dirty="0" sz="2200" spc="-35">
                <a:solidFill>
                  <a:srgbClr val="00AFEF"/>
                </a:solidFill>
                <a:latin typeface="微软雅黑"/>
                <a:cs typeface="微软雅黑"/>
              </a:rPr>
              <a:t>生</a:t>
            </a:r>
            <a:r>
              <a:rPr dirty="0" sz="2200" spc="-35">
                <a:solidFill>
                  <a:srgbClr val="00AFEF"/>
                </a:solidFill>
                <a:latin typeface="微软雅黑"/>
                <a:cs typeface="微软雅黑"/>
              </a:rPr>
              <a:t>成</a:t>
            </a:r>
            <a:r>
              <a:rPr dirty="0" sz="2200" spc="-35">
                <a:solidFill>
                  <a:srgbClr val="00AFEF"/>
                </a:solidFill>
                <a:latin typeface="微软雅黑"/>
                <a:cs typeface="微软雅黑"/>
              </a:rPr>
              <a:t>周</a:t>
            </a:r>
            <a:r>
              <a:rPr dirty="0" sz="2200" spc="-35">
                <a:solidFill>
                  <a:srgbClr val="00AFEF"/>
                </a:solidFill>
                <a:latin typeface="微软雅黑"/>
                <a:cs typeface="微软雅黑"/>
              </a:rPr>
              <a:t>期</a:t>
            </a:r>
            <a:r>
              <a:rPr dirty="0" sz="2200" spc="-50">
                <a:solidFill>
                  <a:srgbClr val="00AFEF"/>
                </a:solidFill>
                <a:latin typeface="微软雅黑"/>
                <a:cs typeface="微软雅黑"/>
              </a:rPr>
              <a:t>长</a:t>
            </a:r>
            <a:endParaRPr sz="2200">
              <a:latin typeface="微软雅黑"/>
              <a:cs typeface="微软雅黑"/>
            </a:endParaRPr>
          </a:p>
          <a:p>
            <a:pPr lvl="1" marL="812165" indent="-343535">
              <a:lnSpc>
                <a:spcPct val="100000"/>
              </a:lnSpc>
              <a:spcBef>
                <a:spcPts val="1190"/>
              </a:spcBef>
              <a:buClr>
                <a:srgbClr val="FFC000"/>
              </a:buClr>
              <a:buSzPct val="88636"/>
              <a:buFont typeface="Wingdings"/>
              <a:buChar char=""/>
              <a:tabLst>
                <a:tab pos="812800" algn="l"/>
              </a:tabLst>
            </a:pPr>
            <a:r>
              <a:rPr dirty="0" sz="2200" spc="-30">
                <a:solidFill>
                  <a:srgbClr val="00AFEF"/>
                </a:solidFill>
                <a:latin typeface="微软雅黑"/>
                <a:cs typeface="微软雅黑"/>
              </a:rPr>
              <a:t>正</a:t>
            </a:r>
            <a:r>
              <a:rPr dirty="0" sz="2200" spc="-30">
                <a:solidFill>
                  <a:srgbClr val="00AFEF"/>
                </a:solidFill>
                <a:latin typeface="微软雅黑"/>
                <a:cs typeface="微软雅黑"/>
              </a:rPr>
              <a:t>确</a:t>
            </a:r>
            <a:r>
              <a:rPr dirty="0" sz="2200" spc="-30">
                <a:solidFill>
                  <a:srgbClr val="00AFEF"/>
                </a:solidFill>
                <a:latin typeface="微软雅黑"/>
                <a:cs typeface="微软雅黑"/>
              </a:rPr>
              <a:t>性</a:t>
            </a:r>
            <a:r>
              <a:rPr dirty="0" sz="2200" spc="-30">
                <a:solidFill>
                  <a:srgbClr val="00AFEF"/>
                </a:solidFill>
                <a:latin typeface="微软雅黑"/>
                <a:cs typeface="微软雅黑"/>
              </a:rPr>
              <a:t>难</a:t>
            </a:r>
            <a:r>
              <a:rPr dirty="0" sz="2200" spc="-30">
                <a:solidFill>
                  <a:srgbClr val="00AFEF"/>
                </a:solidFill>
                <a:latin typeface="微软雅黑"/>
                <a:cs typeface="微软雅黑"/>
              </a:rPr>
              <a:t>以</a:t>
            </a:r>
            <a:r>
              <a:rPr dirty="0" sz="2200" spc="-30">
                <a:solidFill>
                  <a:srgbClr val="00AFEF"/>
                </a:solidFill>
                <a:latin typeface="微软雅黑"/>
                <a:cs typeface="微软雅黑"/>
              </a:rPr>
              <a:t>保</a:t>
            </a:r>
            <a:r>
              <a:rPr dirty="0" sz="2200" spc="-50">
                <a:solidFill>
                  <a:srgbClr val="00AFEF"/>
                </a:solidFill>
                <a:latin typeface="微软雅黑"/>
                <a:cs typeface="微软雅黑"/>
              </a:rPr>
              <a:t>证</a:t>
            </a:r>
            <a:endParaRPr sz="2200">
              <a:latin typeface="微软雅黑"/>
              <a:cs typeface="微软雅黑"/>
            </a:endParaRPr>
          </a:p>
          <a:p>
            <a:pPr marL="355600" indent="-342900">
              <a:lnSpc>
                <a:spcPct val="100000"/>
              </a:lnSpc>
              <a:spcBef>
                <a:spcPts val="1340"/>
              </a:spcBef>
              <a:buClr>
                <a:srgbClr val="FFC000"/>
              </a:buClr>
              <a:buFont typeface="Wingdings"/>
              <a:buChar char=""/>
              <a:tabLst>
                <a:tab pos="355600" algn="l"/>
              </a:tabLst>
            </a:pPr>
            <a:r>
              <a:rPr dirty="0" sz="2600" spc="-10" b="1">
                <a:latin typeface="微软雅黑"/>
                <a:cs typeface="微软雅黑"/>
              </a:rPr>
              <a:t>一些实例：</a:t>
            </a:r>
            <a:endParaRPr sz="2600">
              <a:latin typeface="微软雅黑"/>
              <a:cs typeface="微软雅黑"/>
            </a:endParaRPr>
          </a:p>
          <a:p>
            <a:pPr lvl="1" marL="812165" indent="-343535">
              <a:lnSpc>
                <a:spcPct val="100000"/>
              </a:lnSpc>
              <a:spcBef>
                <a:spcPts val="1255"/>
              </a:spcBef>
              <a:buClr>
                <a:srgbClr val="FFC000"/>
              </a:buClr>
              <a:buSzPct val="88636"/>
              <a:buFont typeface="Wingdings"/>
              <a:buChar char=""/>
              <a:tabLst>
                <a:tab pos="812800" algn="l"/>
              </a:tabLst>
            </a:pPr>
            <a:r>
              <a:rPr dirty="0" sz="2200" spc="-25">
                <a:solidFill>
                  <a:srgbClr val="00AFEF"/>
                </a:solidFill>
                <a:latin typeface="微软雅黑"/>
                <a:cs typeface="微软雅黑"/>
              </a:rPr>
              <a:t>CTSS：32000</a:t>
            </a:r>
            <a:r>
              <a:rPr dirty="0" sz="2200" spc="-50">
                <a:solidFill>
                  <a:srgbClr val="00AFEF"/>
                </a:solidFill>
                <a:latin typeface="微软雅黑"/>
                <a:cs typeface="微软雅黑"/>
              </a:rPr>
              <a:t>行</a:t>
            </a:r>
            <a:endParaRPr sz="2200">
              <a:latin typeface="微软雅黑"/>
              <a:cs typeface="微软雅黑"/>
            </a:endParaRPr>
          </a:p>
          <a:p>
            <a:pPr lvl="1" marL="812165" indent="-343535">
              <a:lnSpc>
                <a:spcPct val="100000"/>
              </a:lnSpc>
              <a:spcBef>
                <a:spcPts val="1190"/>
              </a:spcBef>
              <a:buClr>
                <a:srgbClr val="FFC000"/>
              </a:buClr>
              <a:buSzPct val="88636"/>
              <a:buFont typeface="Wingdings"/>
              <a:buChar char=""/>
              <a:tabLst>
                <a:tab pos="812800" algn="l"/>
              </a:tabLst>
            </a:pPr>
            <a:r>
              <a:rPr dirty="0" sz="2200" spc="-25">
                <a:solidFill>
                  <a:srgbClr val="00AFEF"/>
                </a:solidFill>
                <a:latin typeface="微软雅黑"/>
                <a:cs typeface="微软雅黑"/>
              </a:rPr>
              <a:t>OS/360：</a:t>
            </a:r>
            <a:r>
              <a:rPr dirty="0" sz="2200" spc="-30">
                <a:solidFill>
                  <a:srgbClr val="00AFEF"/>
                </a:solidFill>
                <a:latin typeface="微软雅黑"/>
                <a:cs typeface="微软雅黑"/>
              </a:rPr>
              <a:t>百</a:t>
            </a:r>
            <a:r>
              <a:rPr dirty="0" sz="2200" spc="-30">
                <a:solidFill>
                  <a:srgbClr val="00AFEF"/>
                </a:solidFill>
                <a:latin typeface="微软雅黑"/>
                <a:cs typeface="微软雅黑"/>
              </a:rPr>
              <a:t>万</a:t>
            </a:r>
            <a:r>
              <a:rPr dirty="0" sz="2200" spc="-30">
                <a:solidFill>
                  <a:srgbClr val="00AFEF"/>
                </a:solidFill>
                <a:latin typeface="微软雅黑"/>
                <a:cs typeface="微软雅黑"/>
              </a:rPr>
              <a:t>条</a:t>
            </a:r>
            <a:r>
              <a:rPr dirty="0" sz="2200" spc="-30">
                <a:solidFill>
                  <a:srgbClr val="00AFEF"/>
                </a:solidFill>
                <a:latin typeface="微软雅黑"/>
                <a:cs typeface="微软雅黑"/>
              </a:rPr>
              <a:t>指</a:t>
            </a:r>
            <a:r>
              <a:rPr dirty="0" sz="2200" spc="-30">
                <a:solidFill>
                  <a:srgbClr val="00AFEF"/>
                </a:solidFill>
                <a:latin typeface="微软雅黑"/>
                <a:cs typeface="微软雅黑"/>
              </a:rPr>
              <a:t>令</a:t>
            </a:r>
            <a:r>
              <a:rPr dirty="0" sz="2200" spc="-25">
                <a:solidFill>
                  <a:srgbClr val="00AFEF"/>
                </a:solidFill>
                <a:latin typeface="微软雅黑"/>
                <a:cs typeface="微软雅黑"/>
              </a:rPr>
              <a:t>，4000模块，5000</a:t>
            </a:r>
            <a:r>
              <a:rPr dirty="0" sz="2200" spc="-20">
                <a:solidFill>
                  <a:srgbClr val="00AFEF"/>
                </a:solidFill>
                <a:latin typeface="微软雅黑"/>
                <a:cs typeface="微软雅黑"/>
              </a:rPr>
              <a:t>人</a:t>
            </a:r>
            <a:r>
              <a:rPr dirty="0" sz="2200" spc="-50">
                <a:solidFill>
                  <a:srgbClr val="00AFEF"/>
                </a:solidFill>
                <a:latin typeface="微软雅黑"/>
                <a:cs typeface="微软雅黑"/>
              </a:rPr>
              <a:t>年</a:t>
            </a:r>
            <a:endParaRPr sz="2200">
              <a:latin typeface="微软雅黑"/>
              <a:cs typeface="微软雅黑"/>
            </a:endParaRPr>
          </a:p>
          <a:p>
            <a:pPr lvl="1" marL="812165" indent="-343535">
              <a:lnSpc>
                <a:spcPct val="100000"/>
              </a:lnSpc>
              <a:spcBef>
                <a:spcPts val="1185"/>
              </a:spcBef>
              <a:buClr>
                <a:srgbClr val="FFC000"/>
              </a:buClr>
              <a:buSzPct val="88636"/>
              <a:buFont typeface="Wingdings"/>
              <a:buChar char=""/>
              <a:tabLst>
                <a:tab pos="812800" algn="l"/>
              </a:tabLst>
            </a:pPr>
            <a:r>
              <a:rPr dirty="0" sz="2200" spc="-20">
                <a:solidFill>
                  <a:srgbClr val="00AFEF"/>
                </a:solidFill>
                <a:latin typeface="微软雅黑"/>
                <a:cs typeface="微软雅黑"/>
              </a:rPr>
              <a:t>Multics：</a:t>
            </a:r>
            <a:r>
              <a:rPr dirty="0" sz="2200" spc="-35">
                <a:solidFill>
                  <a:srgbClr val="00AFEF"/>
                </a:solidFill>
                <a:latin typeface="微软雅黑"/>
                <a:cs typeface="微软雅黑"/>
              </a:rPr>
              <a:t>千</a:t>
            </a:r>
            <a:r>
              <a:rPr dirty="0" sz="2200" spc="-35">
                <a:solidFill>
                  <a:srgbClr val="00AFEF"/>
                </a:solidFill>
                <a:latin typeface="微软雅黑"/>
                <a:cs typeface="微软雅黑"/>
              </a:rPr>
              <a:t>万</a:t>
            </a:r>
            <a:r>
              <a:rPr dirty="0" sz="2200" spc="-35">
                <a:solidFill>
                  <a:srgbClr val="00AFEF"/>
                </a:solidFill>
                <a:latin typeface="微软雅黑"/>
                <a:cs typeface="微软雅黑"/>
              </a:rPr>
              <a:t>条</a:t>
            </a:r>
            <a:r>
              <a:rPr dirty="0" sz="2200" spc="-35">
                <a:solidFill>
                  <a:srgbClr val="00AFEF"/>
                </a:solidFill>
                <a:latin typeface="微软雅黑"/>
                <a:cs typeface="微软雅黑"/>
              </a:rPr>
              <a:t>指</a:t>
            </a:r>
            <a:r>
              <a:rPr dirty="0" sz="2200" spc="-50">
                <a:solidFill>
                  <a:srgbClr val="00AFEF"/>
                </a:solidFill>
                <a:latin typeface="微软雅黑"/>
                <a:cs typeface="微软雅黑"/>
              </a:rPr>
              <a:t>令</a:t>
            </a:r>
            <a:endParaRPr sz="2200">
              <a:latin typeface="微软雅黑"/>
              <a:cs typeface="微软雅黑"/>
            </a:endParaRPr>
          </a:p>
          <a:p>
            <a:pPr lvl="1" marL="812165" indent="-343535">
              <a:lnSpc>
                <a:spcPct val="100000"/>
              </a:lnSpc>
              <a:spcBef>
                <a:spcPts val="1190"/>
              </a:spcBef>
              <a:buClr>
                <a:srgbClr val="FFC000"/>
              </a:buClr>
              <a:buSzPct val="88636"/>
              <a:buFont typeface="Wingdings"/>
              <a:buChar char=""/>
              <a:tabLst>
                <a:tab pos="812800" algn="l"/>
              </a:tabLst>
            </a:pPr>
            <a:r>
              <a:rPr dirty="0" sz="2200">
                <a:solidFill>
                  <a:srgbClr val="00AFEF"/>
                </a:solidFill>
                <a:latin typeface="微软雅黑"/>
                <a:cs typeface="微软雅黑"/>
              </a:rPr>
              <a:t>Windows</a:t>
            </a:r>
            <a:r>
              <a:rPr dirty="0" sz="2200" spc="35">
                <a:solidFill>
                  <a:srgbClr val="00AFEF"/>
                </a:solidFill>
                <a:latin typeface="微软雅黑"/>
                <a:cs typeface="微软雅黑"/>
              </a:rPr>
              <a:t> </a:t>
            </a:r>
            <a:r>
              <a:rPr dirty="0" sz="2200" spc="-25">
                <a:solidFill>
                  <a:srgbClr val="00AFEF"/>
                </a:solidFill>
                <a:latin typeface="微软雅黑"/>
                <a:cs typeface="微软雅黑"/>
              </a:rPr>
              <a:t>2000：3200</a:t>
            </a:r>
            <a:r>
              <a:rPr dirty="0" sz="2200" spc="-35">
                <a:solidFill>
                  <a:srgbClr val="00AFEF"/>
                </a:solidFill>
                <a:latin typeface="微软雅黑"/>
                <a:cs typeface="微软雅黑"/>
              </a:rPr>
              <a:t>万行，</a:t>
            </a:r>
            <a:r>
              <a:rPr dirty="0" sz="2200" spc="-25">
                <a:solidFill>
                  <a:srgbClr val="00AFEF"/>
                </a:solidFill>
                <a:latin typeface="微软雅黑"/>
                <a:cs typeface="微软雅黑"/>
              </a:rPr>
              <a:t>2500</a:t>
            </a:r>
            <a:r>
              <a:rPr dirty="0" sz="2200" spc="-30">
                <a:solidFill>
                  <a:srgbClr val="00AFEF"/>
                </a:solidFill>
                <a:latin typeface="微软雅黑"/>
                <a:cs typeface="微软雅黑"/>
              </a:rPr>
              <a:t>人</a:t>
            </a:r>
            <a:r>
              <a:rPr dirty="0" sz="2200" spc="-30">
                <a:solidFill>
                  <a:srgbClr val="00AFEF"/>
                </a:solidFill>
                <a:latin typeface="微软雅黑"/>
                <a:cs typeface="微软雅黑"/>
              </a:rPr>
              <a:t>参</a:t>
            </a:r>
            <a:r>
              <a:rPr dirty="0" sz="2200" spc="-50">
                <a:solidFill>
                  <a:srgbClr val="00AFEF"/>
                </a:solidFill>
                <a:latin typeface="微软雅黑"/>
                <a:cs typeface="微软雅黑"/>
              </a:rPr>
              <a:t>与</a:t>
            </a:r>
            <a:endParaRPr sz="2200">
              <a:latin typeface="微软雅黑"/>
              <a:cs typeface="微软雅黑"/>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663315" cy="787400"/>
            <a:chOff x="358140" y="202692"/>
            <a:chExt cx="366331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3662934" cy="787145"/>
            </a:xfrm>
            <a:prstGeom prst="rect">
              <a:avLst/>
            </a:prstGeom>
          </p:spPr>
        </p:pic>
      </p:grpSp>
      <p:sp>
        <p:nvSpPr>
          <p:cNvPr id="18" name="object 18"/>
          <p:cNvSpPr txBox="1">
            <a:spLocks noGrp="1"/>
          </p:cNvSpPr>
          <p:nvPr>
            <p:ph type="title"/>
          </p:nvPr>
        </p:nvSpPr>
        <p:spPr>
          <a:xfrm>
            <a:off x="566724" y="291160"/>
            <a:ext cx="3221355" cy="452120"/>
          </a:xfrm>
          <a:prstGeom prst="rect"/>
        </p:spPr>
        <p:txBody>
          <a:bodyPr wrap="square" lIns="0" tIns="12065" rIns="0" bIns="0" rtlCol="0" vert="horz">
            <a:spAutoFit/>
          </a:bodyPr>
          <a:lstStyle/>
          <a:p>
            <a:pPr marL="12700">
              <a:lnSpc>
                <a:spcPct val="100000"/>
              </a:lnSpc>
              <a:spcBef>
                <a:spcPts val="95"/>
              </a:spcBef>
            </a:pPr>
            <a:r>
              <a:rPr dirty="0" spc="-40"/>
              <a:t>操</a:t>
            </a:r>
            <a:r>
              <a:rPr dirty="0" spc="-40"/>
              <a:t>作</a:t>
            </a:r>
            <a:r>
              <a:rPr dirty="0" spc="-40"/>
              <a:t>系</a:t>
            </a:r>
            <a:r>
              <a:rPr dirty="0" spc="-40"/>
              <a:t>统</a:t>
            </a:r>
            <a:r>
              <a:rPr dirty="0" spc="-40"/>
              <a:t>的</a:t>
            </a:r>
            <a:r>
              <a:rPr dirty="0" spc="-40"/>
              <a:t>物</a:t>
            </a:r>
            <a:r>
              <a:rPr dirty="0" spc="-40"/>
              <a:t>质</a:t>
            </a:r>
            <a:r>
              <a:rPr dirty="0" spc="-40"/>
              <a:t>基</a:t>
            </a:r>
            <a:r>
              <a:rPr dirty="0" spc="-50"/>
              <a:t>础</a:t>
            </a:r>
          </a:p>
        </p:txBody>
      </p:sp>
      <p:sp>
        <p:nvSpPr>
          <p:cNvPr id="20" name="object 20" descr=""/>
          <p:cNvSpPr txBox="1">
            <a:spLocks noGrp="1"/>
          </p:cNvSpPr>
          <p:nvPr>
            <p:ph type="sldNum" idx="7" sz="quarter"/>
          </p:nvPr>
        </p:nvSpPr>
        <p:spPr>
          <a:prstGeom prst="rect"/>
        </p:spPr>
        <p:txBody>
          <a:bodyPr wrap="square" lIns="0" tIns="21590" rIns="0" bIns="0" rtlCol="0" vert="horz">
            <a:spAutoFit/>
          </a:bodyPr>
          <a:lstStyle/>
          <a:p>
            <a:pPr marL="83185">
              <a:lnSpc>
                <a:spcPct val="100000"/>
              </a:lnSpc>
              <a:spcBef>
                <a:spcPts val="170"/>
              </a:spcBef>
            </a:pPr>
            <a:fld id="{81D60167-4931-47E6-BA6A-407CBD079E47}" type="slidenum">
              <a:rPr dirty="0"/>
              <a:t>2</a:t>
            </a:fld>
          </a:p>
        </p:txBody>
      </p:sp>
      <p:sp>
        <p:nvSpPr>
          <p:cNvPr id="19" name="object 19" descr=""/>
          <p:cNvSpPr txBox="1"/>
          <p:nvPr/>
        </p:nvSpPr>
        <p:spPr>
          <a:xfrm>
            <a:off x="566724" y="1241806"/>
            <a:ext cx="2057400" cy="2586990"/>
          </a:xfrm>
          <a:prstGeom prst="rect">
            <a:avLst/>
          </a:prstGeom>
        </p:spPr>
        <p:txBody>
          <a:bodyPr wrap="square" lIns="0" tIns="13335" rIns="0" bIns="0" rtlCol="0" vert="horz">
            <a:spAutoFit/>
          </a:bodyPr>
          <a:lstStyle/>
          <a:p>
            <a:pPr marL="355600" indent="-342900">
              <a:lnSpc>
                <a:spcPct val="100000"/>
              </a:lnSpc>
              <a:spcBef>
                <a:spcPts val="105"/>
              </a:spcBef>
              <a:buClr>
                <a:srgbClr val="FFC000"/>
              </a:buClr>
              <a:buFont typeface="Wingdings"/>
              <a:buChar char=""/>
              <a:tabLst>
                <a:tab pos="355600" algn="l"/>
              </a:tabLst>
            </a:pPr>
            <a:r>
              <a:rPr dirty="0" sz="2600" spc="-10" b="1">
                <a:latin typeface="微软雅黑"/>
                <a:cs typeface="微软雅黑"/>
              </a:rPr>
              <a:t>CPU</a:t>
            </a:r>
            <a:r>
              <a:rPr dirty="0" sz="2600" spc="-20" b="1">
                <a:latin typeface="微软雅黑"/>
                <a:cs typeface="微软雅黑"/>
              </a:rPr>
              <a:t>特权级</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15" b="1">
                <a:latin typeface="微软雅黑"/>
                <a:cs typeface="微软雅黑"/>
              </a:rPr>
              <a:t>中断机制</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25" b="1">
                <a:latin typeface="微软雅黑"/>
                <a:cs typeface="微软雅黑"/>
              </a:rPr>
              <a:t>时钟</a:t>
            </a:r>
            <a:endParaRPr sz="2600">
              <a:latin typeface="微软雅黑"/>
              <a:cs typeface="微软雅黑"/>
            </a:endParaRPr>
          </a:p>
          <a:p>
            <a:pPr marL="355600" indent="-342900">
              <a:lnSpc>
                <a:spcPct val="100000"/>
              </a:lnSpc>
              <a:spcBef>
                <a:spcPts val="2570"/>
              </a:spcBef>
              <a:buClr>
                <a:srgbClr val="FFC000"/>
              </a:buClr>
              <a:buFont typeface="Wingdings"/>
              <a:buChar char=""/>
              <a:tabLst>
                <a:tab pos="355600" algn="l"/>
              </a:tabLst>
            </a:pPr>
            <a:r>
              <a:rPr dirty="0" sz="2600" spc="-25" b="1">
                <a:latin typeface="微软雅黑"/>
                <a:cs typeface="微软雅黑"/>
              </a:rPr>
              <a:t>DMA</a:t>
            </a:r>
            <a:endParaRPr sz="2600">
              <a:latin typeface="微软雅黑"/>
              <a:cs typeface="微软雅黑"/>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663315" cy="787400"/>
            <a:chOff x="358140" y="202692"/>
            <a:chExt cx="366331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3662934" cy="787145"/>
            </a:xfrm>
            <a:prstGeom prst="rect">
              <a:avLst/>
            </a:prstGeom>
          </p:spPr>
        </p:pic>
      </p:grpSp>
      <p:sp>
        <p:nvSpPr>
          <p:cNvPr id="18" name="object 18"/>
          <p:cNvSpPr txBox="1">
            <a:spLocks noGrp="1"/>
          </p:cNvSpPr>
          <p:nvPr>
            <p:ph type="title"/>
          </p:nvPr>
        </p:nvSpPr>
        <p:spPr>
          <a:xfrm>
            <a:off x="566724" y="291160"/>
            <a:ext cx="3221355" cy="452120"/>
          </a:xfrm>
          <a:prstGeom prst="rect"/>
        </p:spPr>
        <p:txBody>
          <a:bodyPr wrap="square" lIns="0" tIns="12065" rIns="0" bIns="0" rtlCol="0" vert="horz">
            <a:spAutoFit/>
          </a:bodyPr>
          <a:lstStyle/>
          <a:p>
            <a:pPr marL="12700">
              <a:lnSpc>
                <a:spcPct val="100000"/>
              </a:lnSpc>
              <a:spcBef>
                <a:spcPts val="95"/>
              </a:spcBef>
            </a:pPr>
            <a:r>
              <a:rPr dirty="0" spc="-40"/>
              <a:t>操</a:t>
            </a:r>
            <a:r>
              <a:rPr dirty="0" spc="-40"/>
              <a:t>作</a:t>
            </a:r>
            <a:r>
              <a:rPr dirty="0" spc="-40"/>
              <a:t>系</a:t>
            </a:r>
            <a:r>
              <a:rPr dirty="0" spc="-40"/>
              <a:t>统</a:t>
            </a:r>
            <a:r>
              <a:rPr dirty="0" spc="-40"/>
              <a:t>的</a:t>
            </a:r>
            <a:r>
              <a:rPr dirty="0" spc="-40"/>
              <a:t>结</a:t>
            </a:r>
            <a:r>
              <a:rPr dirty="0" spc="-40"/>
              <a:t>构</a:t>
            </a:r>
            <a:r>
              <a:rPr dirty="0" spc="-40"/>
              <a:t>分</a:t>
            </a:r>
            <a:r>
              <a:rPr dirty="0" spc="-50"/>
              <a:t>类</a:t>
            </a:r>
          </a:p>
        </p:txBody>
      </p:sp>
      <p:sp>
        <p:nvSpPr>
          <p:cNvPr id="20" name="object 20"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15</a:t>
            </a:fld>
          </a:p>
        </p:txBody>
      </p:sp>
      <p:sp>
        <p:nvSpPr>
          <p:cNvPr id="19" name="object 19" descr=""/>
          <p:cNvSpPr txBox="1"/>
          <p:nvPr/>
        </p:nvSpPr>
        <p:spPr>
          <a:xfrm>
            <a:off x="566724" y="927173"/>
            <a:ext cx="9224010" cy="5282565"/>
          </a:xfrm>
          <a:prstGeom prst="rect">
            <a:avLst/>
          </a:prstGeom>
        </p:spPr>
        <p:txBody>
          <a:bodyPr wrap="square" lIns="0" tIns="147320" rIns="0" bIns="0" rtlCol="0" vert="horz">
            <a:spAutoFit/>
          </a:bodyPr>
          <a:lstStyle/>
          <a:p>
            <a:pPr marL="355600" indent="-342900">
              <a:lnSpc>
                <a:spcPct val="100000"/>
              </a:lnSpc>
              <a:spcBef>
                <a:spcPts val="1160"/>
              </a:spcBef>
              <a:buClr>
                <a:srgbClr val="FFC000"/>
              </a:buClr>
              <a:buFont typeface="Wingdings"/>
              <a:buChar char=""/>
              <a:tabLst>
                <a:tab pos="355600" algn="l"/>
              </a:tabLst>
            </a:pPr>
            <a:r>
              <a:rPr dirty="0" sz="2600" spc="-20" b="1">
                <a:latin typeface="微软雅黑"/>
                <a:cs typeface="微软雅黑"/>
              </a:rPr>
              <a:t>单内核结构</a:t>
            </a:r>
            <a:endParaRPr sz="2600">
              <a:latin typeface="微软雅黑"/>
              <a:cs typeface="微软雅黑"/>
            </a:endParaRPr>
          </a:p>
          <a:p>
            <a:pPr lvl="1" marL="824865" indent="-356235">
              <a:lnSpc>
                <a:spcPct val="100000"/>
              </a:lnSpc>
              <a:spcBef>
                <a:spcPts val="819"/>
              </a:spcBef>
              <a:buClr>
                <a:srgbClr val="FFC000"/>
              </a:buClr>
              <a:buFont typeface="Wingdings"/>
              <a:buChar char=""/>
              <a:tabLst>
                <a:tab pos="824865" algn="l"/>
                <a:tab pos="825500" algn="l"/>
              </a:tabLst>
            </a:pPr>
            <a:r>
              <a:rPr dirty="0" sz="2000" spc="-20">
                <a:solidFill>
                  <a:srgbClr val="1286B7"/>
                </a:solidFill>
                <a:latin typeface="微软雅黑"/>
                <a:cs typeface="微软雅黑"/>
              </a:rPr>
              <a:t>将所有操作系统组件全部放在内核中，全部运行在内核态</a:t>
            </a:r>
            <a:endParaRPr sz="2000">
              <a:latin typeface="微软雅黑"/>
              <a:cs typeface="微软雅黑"/>
            </a:endParaRPr>
          </a:p>
          <a:p>
            <a:pPr lvl="1" marL="824865" indent="-356235">
              <a:lnSpc>
                <a:spcPct val="100000"/>
              </a:lnSpc>
              <a:spcBef>
                <a:spcPts val="730"/>
              </a:spcBef>
              <a:buClr>
                <a:srgbClr val="FFC000"/>
              </a:buClr>
              <a:buFont typeface="Wingdings"/>
              <a:buChar char=""/>
              <a:tabLst>
                <a:tab pos="824865" algn="l"/>
                <a:tab pos="825500" algn="l"/>
              </a:tabLst>
            </a:pPr>
            <a:r>
              <a:rPr dirty="0" sz="2000" spc="-20">
                <a:solidFill>
                  <a:srgbClr val="1286B7"/>
                </a:solidFill>
                <a:latin typeface="微软雅黑"/>
                <a:cs typeface="微软雅黑"/>
              </a:rPr>
              <a:t>优点：系统结构简单，代码执行效率高；缺点：内核庞大，难以维护、调试</a:t>
            </a:r>
            <a:endParaRPr sz="2000">
              <a:latin typeface="微软雅黑"/>
              <a:cs typeface="微软雅黑"/>
            </a:endParaRPr>
          </a:p>
          <a:p>
            <a:pPr lvl="1" marL="824865" indent="-356235">
              <a:lnSpc>
                <a:spcPct val="100000"/>
              </a:lnSpc>
              <a:spcBef>
                <a:spcPts val="745"/>
              </a:spcBef>
              <a:buClr>
                <a:srgbClr val="FFC000"/>
              </a:buClr>
              <a:buFont typeface="Wingdings"/>
              <a:buChar char=""/>
              <a:tabLst>
                <a:tab pos="824865" algn="l"/>
                <a:tab pos="825500" algn="l"/>
              </a:tabLst>
            </a:pPr>
            <a:r>
              <a:rPr dirty="0" sz="2000">
                <a:solidFill>
                  <a:srgbClr val="1286B7"/>
                </a:solidFill>
                <a:latin typeface="微软雅黑"/>
                <a:cs typeface="微软雅黑"/>
              </a:rPr>
              <a:t>例子：UNIX</a:t>
            </a:r>
            <a:r>
              <a:rPr dirty="0" sz="2000" spc="-15">
                <a:solidFill>
                  <a:srgbClr val="1286B7"/>
                </a:solidFill>
                <a:latin typeface="微软雅黑"/>
                <a:cs typeface="微软雅黑"/>
              </a:rPr>
              <a:t>、</a:t>
            </a:r>
            <a:r>
              <a:rPr dirty="0" sz="2000" spc="-10">
                <a:solidFill>
                  <a:srgbClr val="1286B7"/>
                </a:solidFill>
                <a:latin typeface="微软雅黑"/>
                <a:cs typeface="微软雅黑"/>
              </a:rPr>
              <a:t>Linux</a:t>
            </a:r>
            <a:endParaRPr sz="2000">
              <a:latin typeface="微软雅黑"/>
              <a:cs typeface="微软雅黑"/>
            </a:endParaRPr>
          </a:p>
          <a:p>
            <a:pPr marL="355600" indent="-342900">
              <a:lnSpc>
                <a:spcPct val="100000"/>
              </a:lnSpc>
              <a:spcBef>
                <a:spcPts val="1240"/>
              </a:spcBef>
              <a:buClr>
                <a:srgbClr val="FFC000"/>
              </a:buClr>
              <a:buFont typeface="Wingdings"/>
              <a:buChar char=""/>
              <a:tabLst>
                <a:tab pos="355600" algn="l"/>
              </a:tabLst>
            </a:pPr>
            <a:r>
              <a:rPr dirty="0" sz="2600" spc="-10" b="1">
                <a:latin typeface="微软雅黑"/>
                <a:cs typeface="微软雅黑"/>
              </a:rPr>
              <a:t>微内核结构</a:t>
            </a:r>
            <a:endParaRPr sz="2600">
              <a:latin typeface="微软雅黑"/>
              <a:cs typeface="微软雅黑"/>
            </a:endParaRPr>
          </a:p>
          <a:p>
            <a:pPr lvl="1" marL="824865" indent="-356235">
              <a:lnSpc>
                <a:spcPct val="100000"/>
              </a:lnSpc>
              <a:spcBef>
                <a:spcPts val="815"/>
              </a:spcBef>
              <a:buClr>
                <a:srgbClr val="FFC000"/>
              </a:buClr>
              <a:buFont typeface="Wingdings"/>
              <a:buChar char=""/>
              <a:tabLst>
                <a:tab pos="824865" algn="l"/>
                <a:tab pos="825500" algn="l"/>
              </a:tabLst>
            </a:pPr>
            <a:r>
              <a:rPr dirty="0" sz="2000" spc="-20">
                <a:solidFill>
                  <a:srgbClr val="1286B7"/>
                </a:solidFill>
                <a:latin typeface="微软雅黑"/>
                <a:cs typeface="微软雅黑"/>
              </a:rPr>
              <a:t>只将操作系统核心组件放在内核中，将外围组件放在用户态运行</a:t>
            </a:r>
            <a:endParaRPr sz="2000">
              <a:latin typeface="微软雅黑"/>
              <a:cs typeface="微软雅黑"/>
            </a:endParaRPr>
          </a:p>
          <a:p>
            <a:pPr lvl="1" marL="824865" indent="-356235">
              <a:lnSpc>
                <a:spcPct val="100000"/>
              </a:lnSpc>
              <a:spcBef>
                <a:spcPts val="745"/>
              </a:spcBef>
              <a:buClr>
                <a:srgbClr val="FFC000"/>
              </a:buClr>
              <a:buFont typeface="Wingdings"/>
              <a:buChar char=""/>
              <a:tabLst>
                <a:tab pos="824865" algn="l"/>
                <a:tab pos="825500" algn="l"/>
              </a:tabLst>
            </a:pPr>
            <a:r>
              <a:rPr dirty="0" sz="2000" spc="-10">
                <a:solidFill>
                  <a:srgbClr val="1286B7"/>
                </a:solidFill>
                <a:latin typeface="微软雅黑"/>
                <a:cs typeface="微软雅黑"/>
              </a:rPr>
              <a:t>优点：OS</a:t>
            </a:r>
            <a:r>
              <a:rPr dirty="0" sz="2000" spc="-25">
                <a:solidFill>
                  <a:srgbClr val="1286B7"/>
                </a:solidFill>
                <a:latin typeface="微软雅黑"/>
                <a:cs typeface="微软雅黑"/>
              </a:rPr>
              <a:t>内核非常小，容易保证稳定；缺点：采用</a:t>
            </a:r>
            <a:r>
              <a:rPr dirty="0" sz="2000" spc="-10">
                <a:solidFill>
                  <a:srgbClr val="1286B7"/>
                </a:solidFill>
                <a:latin typeface="微软雅黑"/>
                <a:cs typeface="微软雅黑"/>
              </a:rPr>
              <a:t>IPC</a:t>
            </a:r>
            <a:r>
              <a:rPr dirty="0" sz="2000" spc="-20">
                <a:solidFill>
                  <a:srgbClr val="1286B7"/>
                </a:solidFill>
                <a:latin typeface="微软雅黑"/>
                <a:cs typeface="微软雅黑"/>
              </a:rPr>
              <a:t>通讯，效率偏低</a:t>
            </a:r>
            <a:endParaRPr sz="2000">
              <a:latin typeface="微软雅黑"/>
              <a:cs typeface="微软雅黑"/>
            </a:endParaRPr>
          </a:p>
          <a:p>
            <a:pPr lvl="1" marL="824865" indent="-356235">
              <a:lnSpc>
                <a:spcPct val="100000"/>
              </a:lnSpc>
              <a:spcBef>
                <a:spcPts val="735"/>
              </a:spcBef>
              <a:buClr>
                <a:srgbClr val="FFC000"/>
              </a:buClr>
              <a:buFont typeface="Wingdings"/>
              <a:buChar char=""/>
              <a:tabLst>
                <a:tab pos="824865" algn="l"/>
                <a:tab pos="825500" algn="l"/>
              </a:tabLst>
            </a:pPr>
            <a:r>
              <a:rPr dirty="0" sz="2000">
                <a:solidFill>
                  <a:srgbClr val="1286B7"/>
                </a:solidFill>
                <a:latin typeface="微软雅黑"/>
                <a:cs typeface="微软雅黑"/>
              </a:rPr>
              <a:t>例子：Windows</a:t>
            </a:r>
            <a:r>
              <a:rPr dirty="0" sz="2000" spc="-10">
                <a:solidFill>
                  <a:srgbClr val="1286B7"/>
                </a:solidFill>
                <a:latin typeface="微软雅黑"/>
                <a:cs typeface="微软雅黑"/>
              </a:rPr>
              <a:t> </a:t>
            </a:r>
            <a:r>
              <a:rPr dirty="0" sz="2000">
                <a:solidFill>
                  <a:srgbClr val="1286B7"/>
                </a:solidFill>
                <a:latin typeface="微软雅黑"/>
                <a:cs typeface="微软雅黑"/>
              </a:rPr>
              <a:t>NT、</a:t>
            </a:r>
            <a:r>
              <a:rPr dirty="0" sz="2000" spc="-10">
                <a:solidFill>
                  <a:srgbClr val="1286B7"/>
                </a:solidFill>
                <a:latin typeface="微软雅黑"/>
                <a:cs typeface="微软雅黑"/>
              </a:rPr>
              <a:t>MACH</a:t>
            </a:r>
            <a:r>
              <a:rPr dirty="0" sz="2000">
                <a:solidFill>
                  <a:srgbClr val="1286B7"/>
                </a:solidFill>
                <a:latin typeface="微软雅黑"/>
                <a:cs typeface="微软雅黑"/>
              </a:rPr>
              <a:t>、GNU</a:t>
            </a:r>
            <a:r>
              <a:rPr dirty="0" sz="2000" spc="-25">
                <a:solidFill>
                  <a:srgbClr val="1286B7"/>
                </a:solidFill>
                <a:latin typeface="微软雅黑"/>
                <a:cs typeface="微软雅黑"/>
              </a:rPr>
              <a:t> </a:t>
            </a:r>
            <a:r>
              <a:rPr dirty="0" sz="2000" spc="-10">
                <a:solidFill>
                  <a:srgbClr val="1286B7"/>
                </a:solidFill>
                <a:latin typeface="微软雅黑"/>
                <a:cs typeface="微软雅黑"/>
              </a:rPr>
              <a:t>HURD</a:t>
            </a:r>
            <a:r>
              <a:rPr dirty="0" sz="2000">
                <a:solidFill>
                  <a:srgbClr val="1286B7"/>
                </a:solidFill>
                <a:latin typeface="微软雅黑"/>
                <a:cs typeface="微软雅黑"/>
              </a:rPr>
              <a:t>、</a:t>
            </a:r>
            <a:r>
              <a:rPr dirty="0" sz="2000" spc="-10">
                <a:solidFill>
                  <a:srgbClr val="1286B7"/>
                </a:solidFill>
                <a:latin typeface="微软雅黑"/>
                <a:cs typeface="微软雅黑"/>
              </a:rPr>
              <a:t>QNX</a:t>
            </a:r>
            <a:r>
              <a:rPr dirty="0" sz="2000" spc="-20">
                <a:solidFill>
                  <a:srgbClr val="1286B7"/>
                </a:solidFill>
                <a:latin typeface="微软雅黑"/>
                <a:cs typeface="微软雅黑"/>
              </a:rPr>
              <a:t>、鸿蒙</a:t>
            </a:r>
            <a:endParaRPr sz="2000">
              <a:latin typeface="微软雅黑"/>
              <a:cs typeface="微软雅黑"/>
            </a:endParaRPr>
          </a:p>
          <a:p>
            <a:pPr marL="355600" indent="-342900">
              <a:lnSpc>
                <a:spcPct val="100000"/>
              </a:lnSpc>
              <a:spcBef>
                <a:spcPts val="1235"/>
              </a:spcBef>
              <a:buClr>
                <a:srgbClr val="FFC000"/>
              </a:buClr>
              <a:buFont typeface="Wingdings"/>
              <a:buChar char=""/>
              <a:tabLst>
                <a:tab pos="355600" algn="l"/>
              </a:tabLst>
            </a:pPr>
            <a:r>
              <a:rPr dirty="0" sz="2600" spc="-10" b="1">
                <a:latin typeface="微软雅黑"/>
                <a:cs typeface="微软雅黑"/>
              </a:rPr>
              <a:t>伴生内核结构</a:t>
            </a:r>
            <a:endParaRPr sz="2600">
              <a:latin typeface="微软雅黑"/>
              <a:cs typeface="微软雅黑"/>
            </a:endParaRPr>
          </a:p>
          <a:p>
            <a:pPr lvl="1" marL="824865" indent="-356235">
              <a:lnSpc>
                <a:spcPct val="100000"/>
              </a:lnSpc>
              <a:spcBef>
                <a:spcPts val="815"/>
              </a:spcBef>
              <a:buClr>
                <a:srgbClr val="FFC000"/>
              </a:buClr>
              <a:buFont typeface="Wingdings"/>
              <a:buChar char=""/>
              <a:tabLst>
                <a:tab pos="824865" algn="l"/>
                <a:tab pos="825500" algn="l"/>
              </a:tabLst>
            </a:pPr>
            <a:r>
              <a:rPr dirty="0" sz="2000" spc="-15">
                <a:solidFill>
                  <a:srgbClr val="1286B7"/>
                </a:solidFill>
                <a:latin typeface="微软雅黑"/>
                <a:cs typeface="微软雅黑"/>
              </a:rPr>
              <a:t>在同一台机器上运行多个</a:t>
            </a:r>
            <a:r>
              <a:rPr dirty="0" sz="2000" spc="-10">
                <a:solidFill>
                  <a:srgbClr val="1286B7"/>
                </a:solidFill>
                <a:latin typeface="微软雅黑"/>
                <a:cs typeface="微软雅黑"/>
              </a:rPr>
              <a:t>OS</a:t>
            </a:r>
            <a:r>
              <a:rPr dirty="0" sz="2000" spc="-15">
                <a:solidFill>
                  <a:srgbClr val="1286B7"/>
                </a:solidFill>
                <a:latin typeface="微软雅黑"/>
                <a:cs typeface="微软雅黑"/>
              </a:rPr>
              <a:t>，其中一个是主</a:t>
            </a:r>
            <a:r>
              <a:rPr dirty="0" sz="2000" spc="-10">
                <a:solidFill>
                  <a:srgbClr val="1286B7"/>
                </a:solidFill>
                <a:latin typeface="微软雅黑"/>
                <a:cs typeface="微软雅黑"/>
              </a:rPr>
              <a:t>OS，其他为伴生</a:t>
            </a:r>
            <a:r>
              <a:rPr dirty="0" sz="2000" spc="-25">
                <a:solidFill>
                  <a:srgbClr val="1286B7"/>
                </a:solidFill>
                <a:latin typeface="微软雅黑"/>
                <a:cs typeface="微软雅黑"/>
              </a:rPr>
              <a:t>OS</a:t>
            </a:r>
            <a:endParaRPr sz="2000">
              <a:latin typeface="微软雅黑"/>
              <a:cs typeface="微软雅黑"/>
            </a:endParaRPr>
          </a:p>
          <a:p>
            <a:pPr lvl="1" marL="824865" indent="-356235">
              <a:lnSpc>
                <a:spcPct val="100000"/>
              </a:lnSpc>
              <a:spcBef>
                <a:spcPts val="750"/>
              </a:spcBef>
              <a:buClr>
                <a:srgbClr val="FFC000"/>
              </a:buClr>
              <a:buFont typeface="Wingdings"/>
              <a:buChar char=""/>
              <a:tabLst>
                <a:tab pos="824865" algn="l"/>
                <a:tab pos="825500" algn="l"/>
              </a:tabLst>
            </a:pPr>
            <a:r>
              <a:rPr dirty="0" sz="2000">
                <a:solidFill>
                  <a:srgbClr val="1286B7"/>
                </a:solidFill>
                <a:latin typeface="微软雅黑"/>
                <a:cs typeface="微软雅黑"/>
              </a:rPr>
              <a:t>伴生</a:t>
            </a:r>
            <a:r>
              <a:rPr dirty="0" sz="2000" spc="-10">
                <a:solidFill>
                  <a:srgbClr val="1286B7"/>
                </a:solidFill>
                <a:latin typeface="微软雅黑"/>
                <a:cs typeface="微软雅黑"/>
              </a:rPr>
              <a:t>OS</a:t>
            </a:r>
            <a:r>
              <a:rPr dirty="0" sz="2000" spc="-20">
                <a:solidFill>
                  <a:srgbClr val="1286B7"/>
                </a:solidFill>
                <a:latin typeface="微软雅黑"/>
                <a:cs typeface="微软雅黑"/>
              </a:rPr>
              <a:t>结构相对简单，但完整系统结构复杂</a:t>
            </a:r>
            <a:endParaRPr sz="2000">
              <a:latin typeface="微软雅黑"/>
              <a:cs typeface="微软雅黑"/>
            </a:endParaRPr>
          </a:p>
          <a:p>
            <a:pPr lvl="1" marL="824865" indent="-356235">
              <a:lnSpc>
                <a:spcPct val="100000"/>
              </a:lnSpc>
              <a:spcBef>
                <a:spcPts val="740"/>
              </a:spcBef>
              <a:buClr>
                <a:srgbClr val="FFC000"/>
              </a:buClr>
              <a:buFont typeface="Wingdings"/>
              <a:buChar char=""/>
              <a:tabLst>
                <a:tab pos="824865" algn="l"/>
                <a:tab pos="825500" algn="l"/>
              </a:tabLst>
            </a:pPr>
            <a:r>
              <a:rPr dirty="0" sz="2000">
                <a:solidFill>
                  <a:srgbClr val="1286B7"/>
                </a:solidFill>
                <a:latin typeface="微软雅黑"/>
                <a:cs typeface="微软雅黑"/>
              </a:rPr>
              <a:t>例子：PKE（我们的</a:t>
            </a:r>
            <a:r>
              <a:rPr dirty="0" sz="2000" spc="-10">
                <a:solidFill>
                  <a:srgbClr val="1286B7"/>
                </a:solidFill>
                <a:latin typeface="微软雅黑"/>
                <a:cs typeface="微软雅黑"/>
              </a:rPr>
              <a:t>OS实验</a:t>
            </a:r>
            <a:r>
              <a:rPr dirty="0" sz="2000">
                <a:solidFill>
                  <a:srgbClr val="1286B7"/>
                </a:solidFill>
                <a:latin typeface="微软雅黑"/>
                <a:cs typeface="微软雅黑"/>
              </a:rPr>
              <a:t>）</a:t>
            </a:r>
            <a:r>
              <a:rPr dirty="0" sz="2000" spc="-15">
                <a:solidFill>
                  <a:srgbClr val="1286B7"/>
                </a:solidFill>
                <a:latin typeface="微软雅黑"/>
                <a:cs typeface="微软雅黑"/>
              </a:rPr>
              <a:t>、云端虚拟机、</a:t>
            </a:r>
            <a:r>
              <a:rPr dirty="0" sz="2000" spc="-20">
                <a:solidFill>
                  <a:srgbClr val="1286B7"/>
                </a:solidFill>
                <a:latin typeface="微软雅黑"/>
                <a:cs typeface="微软雅黑"/>
              </a:rPr>
              <a:t>Docker</a:t>
            </a:r>
            <a:r>
              <a:rPr dirty="0" sz="2000" spc="-35">
                <a:solidFill>
                  <a:srgbClr val="1286B7"/>
                </a:solidFill>
                <a:latin typeface="微软雅黑"/>
                <a:cs typeface="微软雅黑"/>
              </a:rPr>
              <a:t>容器</a:t>
            </a:r>
            <a:endParaRPr sz="2000">
              <a:latin typeface="微软雅黑"/>
              <a:cs typeface="微软雅黑"/>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5397500" cy="787400"/>
            <a:chOff x="358140" y="219456"/>
            <a:chExt cx="5397500" cy="787400"/>
          </a:xfrm>
        </p:grpSpPr>
        <p:pic>
          <p:nvPicPr>
            <p:cNvPr id="3" name="object 3" descr=""/>
            <p:cNvPicPr/>
            <p:nvPr/>
          </p:nvPicPr>
          <p:blipFill>
            <a:blip r:embed="rId2" cstate="print"/>
            <a:stretch>
              <a:fillRect/>
            </a:stretch>
          </p:blipFill>
          <p:spPr>
            <a:xfrm>
              <a:off x="358140" y="219456"/>
              <a:ext cx="3662934" cy="787146"/>
            </a:xfrm>
            <a:prstGeom prst="rect">
              <a:avLst/>
            </a:prstGeom>
          </p:spPr>
        </p:pic>
        <p:pic>
          <p:nvPicPr>
            <p:cNvPr id="4" name="object 4" descr=""/>
            <p:cNvPicPr/>
            <p:nvPr/>
          </p:nvPicPr>
          <p:blipFill>
            <a:blip r:embed="rId3" cstate="print"/>
            <a:stretch>
              <a:fillRect/>
            </a:stretch>
          </p:blipFill>
          <p:spPr>
            <a:xfrm>
              <a:off x="3553968" y="219456"/>
              <a:ext cx="1235202" cy="787146"/>
            </a:xfrm>
            <a:prstGeom prst="rect">
              <a:avLst/>
            </a:prstGeom>
          </p:spPr>
        </p:pic>
        <p:pic>
          <p:nvPicPr>
            <p:cNvPr id="5" name="object 5" descr=""/>
            <p:cNvPicPr/>
            <p:nvPr/>
          </p:nvPicPr>
          <p:blipFill>
            <a:blip r:embed="rId4" cstate="print"/>
            <a:stretch>
              <a:fillRect/>
            </a:stretch>
          </p:blipFill>
          <p:spPr>
            <a:xfrm>
              <a:off x="4322063" y="219456"/>
              <a:ext cx="1433322" cy="787146"/>
            </a:xfrm>
            <a:prstGeom prst="rect">
              <a:avLst/>
            </a:prstGeom>
          </p:spPr>
        </p:pic>
      </p:grpSp>
      <p:sp>
        <p:nvSpPr>
          <p:cNvPr id="6" name="object 6"/>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35"/>
              <a:t>单</a:t>
            </a:r>
            <a:r>
              <a:rPr dirty="0" spc="-35"/>
              <a:t>内</a:t>
            </a:r>
            <a:r>
              <a:rPr dirty="0" spc="-35"/>
              <a:t>核</a:t>
            </a:r>
            <a:r>
              <a:rPr dirty="0" spc="-35"/>
              <a:t>操</a:t>
            </a:r>
            <a:r>
              <a:rPr dirty="0" spc="-35"/>
              <a:t>作</a:t>
            </a:r>
            <a:r>
              <a:rPr dirty="0" spc="-35"/>
              <a:t>系</a:t>
            </a:r>
            <a:r>
              <a:rPr dirty="0" spc="-35"/>
              <a:t>统</a:t>
            </a:r>
            <a:r>
              <a:rPr dirty="0" spc="-35"/>
              <a:t>实</a:t>
            </a:r>
            <a:r>
              <a:rPr dirty="0" spc="-35"/>
              <a:t>例</a:t>
            </a:r>
            <a:r>
              <a:rPr dirty="0" spc="-40"/>
              <a:t>——</a:t>
            </a:r>
            <a:r>
              <a:rPr dirty="0" spc="-10">
                <a:solidFill>
                  <a:srgbClr val="990033"/>
                </a:solidFill>
              </a:rPr>
              <a:t>Linux</a:t>
            </a:r>
          </a:p>
        </p:txBody>
      </p:sp>
      <p:pic>
        <p:nvPicPr>
          <p:cNvPr id="7" name="object 7" descr=""/>
          <p:cNvPicPr/>
          <p:nvPr/>
        </p:nvPicPr>
        <p:blipFill>
          <a:blip r:embed="rId5" cstate="print"/>
          <a:stretch>
            <a:fillRect/>
          </a:stretch>
        </p:blipFill>
        <p:spPr>
          <a:xfrm>
            <a:off x="2161032" y="1071372"/>
            <a:ext cx="7906512" cy="51755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2242820" cy="787400"/>
            <a:chOff x="358140" y="202692"/>
            <a:chExt cx="224282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2242566" cy="787145"/>
            </a:xfrm>
            <a:prstGeom prst="rect">
              <a:avLst/>
            </a:prstGeom>
          </p:spPr>
        </p:pic>
      </p:grpSp>
      <p:sp>
        <p:nvSpPr>
          <p:cNvPr id="18" name="object 18"/>
          <p:cNvSpPr txBox="1">
            <a:spLocks noGrp="1"/>
          </p:cNvSpPr>
          <p:nvPr>
            <p:ph type="title"/>
          </p:nvPr>
        </p:nvSpPr>
        <p:spPr>
          <a:xfrm>
            <a:off x="566724" y="291160"/>
            <a:ext cx="1800860" cy="452120"/>
          </a:xfrm>
          <a:prstGeom prst="rect"/>
        </p:spPr>
        <p:txBody>
          <a:bodyPr wrap="square" lIns="0" tIns="12065" rIns="0" bIns="0" rtlCol="0" vert="horz">
            <a:spAutoFit/>
          </a:bodyPr>
          <a:lstStyle/>
          <a:p>
            <a:pPr marL="12700">
              <a:lnSpc>
                <a:spcPct val="100000"/>
              </a:lnSpc>
              <a:spcBef>
                <a:spcPts val="95"/>
              </a:spcBef>
            </a:pPr>
            <a:r>
              <a:rPr dirty="0" spc="-40"/>
              <a:t>微</a:t>
            </a:r>
            <a:r>
              <a:rPr dirty="0" spc="-40"/>
              <a:t>内</a:t>
            </a:r>
            <a:r>
              <a:rPr dirty="0" spc="-40"/>
              <a:t>核</a:t>
            </a:r>
            <a:r>
              <a:rPr dirty="0" spc="-40"/>
              <a:t>结</a:t>
            </a:r>
            <a:r>
              <a:rPr dirty="0" spc="-50"/>
              <a:t>构</a:t>
            </a:r>
          </a:p>
        </p:txBody>
      </p:sp>
      <p:sp>
        <p:nvSpPr>
          <p:cNvPr id="19" name="object 19" descr=""/>
          <p:cNvSpPr txBox="1"/>
          <p:nvPr/>
        </p:nvSpPr>
        <p:spPr>
          <a:xfrm>
            <a:off x="566724" y="1057960"/>
            <a:ext cx="9396730" cy="4777105"/>
          </a:xfrm>
          <a:prstGeom prst="rect">
            <a:avLst/>
          </a:prstGeom>
        </p:spPr>
        <p:txBody>
          <a:bodyPr wrap="square" lIns="0" tIns="142875" rIns="0" bIns="0" rtlCol="0" vert="horz">
            <a:spAutoFit/>
          </a:bodyPr>
          <a:lstStyle/>
          <a:p>
            <a:pPr marL="355600" indent="-342900">
              <a:lnSpc>
                <a:spcPct val="100000"/>
              </a:lnSpc>
              <a:spcBef>
                <a:spcPts val="1125"/>
              </a:spcBef>
              <a:buClr>
                <a:srgbClr val="44536A"/>
              </a:buClr>
              <a:buSzPct val="93750"/>
              <a:buFont typeface="Wingdings"/>
              <a:buChar char=""/>
              <a:tabLst>
                <a:tab pos="355600" algn="l"/>
              </a:tabLst>
            </a:pPr>
            <a:r>
              <a:rPr dirty="0" sz="2400" spc="-15" b="1">
                <a:latin typeface="微软雅黑"/>
                <a:cs typeface="微软雅黑"/>
              </a:rPr>
              <a:t>微内核结构的操作系统分为两大部分：</a:t>
            </a:r>
            <a:endParaRPr sz="2400">
              <a:latin typeface="微软雅黑"/>
              <a:cs typeface="微软雅黑"/>
            </a:endParaRPr>
          </a:p>
          <a:p>
            <a:pPr lvl="1" marL="812165" indent="-343535">
              <a:lnSpc>
                <a:spcPct val="100000"/>
              </a:lnSpc>
              <a:spcBef>
                <a:spcPts val="855"/>
              </a:spcBef>
              <a:buClr>
                <a:srgbClr val="44536A"/>
              </a:buClr>
              <a:buSzPct val="95000"/>
              <a:buFont typeface="Wingdings"/>
              <a:buChar char=""/>
              <a:tabLst>
                <a:tab pos="812165" algn="l"/>
                <a:tab pos="812800" algn="l"/>
              </a:tabLst>
            </a:pPr>
            <a:r>
              <a:rPr dirty="0" sz="2000" b="1">
                <a:solidFill>
                  <a:srgbClr val="000099"/>
                </a:solidFill>
                <a:latin typeface="微软雅黑"/>
                <a:cs typeface="微软雅黑"/>
              </a:rPr>
              <a:t>微内核</a:t>
            </a:r>
            <a:r>
              <a:rPr dirty="0" sz="2000" spc="-5">
                <a:latin typeface="微软雅黑"/>
                <a:cs typeface="微软雅黑"/>
              </a:rPr>
              <a:t>：核心功能</a:t>
            </a:r>
            <a:r>
              <a:rPr dirty="0" sz="2000">
                <a:latin typeface="微软雅黑"/>
                <a:cs typeface="微软雅黑"/>
              </a:rPr>
              <a:t>（</a:t>
            </a:r>
            <a:r>
              <a:rPr dirty="0" sz="2000" spc="-20">
                <a:latin typeface="微软雅黑"/>
                <a:cs typeface="微软雅黑"/>
              </a:rPr>
              <a:t>进程/线程管理、低级存储器管理 、中断和陷入处理</a:t>
            </a:r>
            <a:r>
              <a:rPr dirty="0" sz="2000">
                <a:latin typeface="微软雅黑"/>
                <a:cs typeface="微软雅黑"/>
              </a:rPr>
              <a:t>）</a:t>
            </a:r>
            <a:r>
              <a:rPr dirty="0" sz="2000" spc="-50">
                <a:latin typeface="微软雅黑"/>
                <a:cs typeface="微软雅黑"/>
              </a:rPr>
              <a:t>。</a:t>
            </a:r>
            <a:endParaRPr sz="2000">
              <a:latin typeface="微软雅黑"/>
              <a:cs typeface="微软雅黑"/>
            </a:endParaRPr>
          </a:p>
          <a:p>
            <a:pPr lvl="1" marL="812165" indent="-343535">
              <a:lnSpc>
                <a:spcPct val="100000"/>
              </a:lnSpc>
              <a:spcBef>
                <a:spcPts val="600"/>
              </a:spcBef>
              <a:buClr>
                <a:srgbClr val="44536A"/>
              </a:buClr>
              <a:buSzPct val="95000"/>
              <a:buFont typeface="Wingdings"/>
              <a:buChar char=""/>
              <a:tabLst>
                <a:tab pos="812165" algn="l"/>
                <a:tab pos="812800" algn="l"/>
              </a:tabLst>
            </a:pPr>
            <a:r>
              <a:rPr dirty="0" sz="2000" b="1">
                <a:solidFill>
                  <a:srgbClr val="000099"/>
                </a:solidFill>
                <a:latin typeface="微软雅黑"/>
                <a:cs typeface="微软雅黑"/>
              </a:rPr>
              <a:t>服务进程</a:t>
            </a:r>
            <a:r>
              <a:rPr dirty="0" sz="2000" spc="-15">
                <a:latin typeface="微软雅黑"/>
                <a:cs typeface="微软雅黑"/>
              </a:rPr>
              <a:t>：文件服务、存储管理服务……</a:t>
            </a:r>
            <a:endParaRPr sz="2000">
              <a:latin typeface="微软雅黑"/>
              <a:cs typeface="微软雅黑"/>
            </a:endParaRPr>
          </a:p>
          <a:p>
            <a:pPr algn="r" marL="342900" marR="3926840" indent="-342900">
              <a:lnSpc>
                <a:spcPct val="100000"/>
              </a:lnSpc>
              <a:spcBef>
                <a:spcPts val="1185"/>
              </a:spcBef>
              <a:buClr>
                <a:srgbClr val="44536A"/>
              </a:buClr>
              <a:buSzPct val="93750"/>
              <a:buFont typeface="Wingdings"/>
              <a:buChar char=""/>
              <a:tabLst>
                <a:tab pos="342900" algn="l"/>
              </a:tabLst>
            </a:pPr>
            <a:r>
              <a:rPr dirty="0" sz="2400" spc="-10" b="1">
                <a:latin typeface="微软雅黑"/>
                <a:cs typeface="微软雅黑"/>
              </a:rPr>
              <a:t>操作系统以C/S</a:t>
            </a:r>
            <a:r>
              <a:rPr dirty="0" sz="2400" spc="-15" b="1">
                <a:latin typeface="微软雅黑"/>
                <a:cs typeface="微软雅黑"/>
              </a:rPr>
              <a:t>形式为用户程序服务：</a:t>
            </a:r>
            <a:endParaRPr sz="2400">
              <a:latin typeface="微软雅黑"/>
              <a:cs typeface="微软雅黑"/>
            </a:endParaRPr>
          </a:p>
          <a:p>
            <a:pPr algn="r" lvl="1" marL="342265" marR="3998595" indent="-342900">
              <a:lnSpc>
                <a:spcPct val="100000"/>
              </a:lnSpc>
              <a:spcBef>
                <a:spcPts val="860"/>
              </a:spcBef>
              <a:buClr>
                <a:srgbClr val="44536A"/>
              </a:buClr>
              <a:buSzPct val="95000"/>
              <a:buFont typeface="Wingdings"/>
              <a:buChar char=""/>
              <a:tabLst>
                <a:tab pos="342265" algn="l"/>
                <a:tab pos="342900" algn="l"/>
              </a:tabLst>
            </a:pPr>
            <a:r>
              <a:rPr dirty="0" sz="2000" spc="-20">
                <a:latin typeface="微软雅黑"/>
                <a:cs typeface="微软雅黑"/>
              </a:rPr>
              <a:t>内核把用户请求服务的消息传给服务进程</a:t>
            </a:r>
            <a:endParaRPr sz="2000">
              <a:latin typeface="微软雅黑"/>
              <a:cs typeface="微软雅黑"/>
            </a:endParaRPr>
          </a:p>
          <a:p>
            <a:pPr lvl="1" marL="812165" indent="-343535">
              <a:lnSpc>
                <a:spcPct val="100000"/>
              </a:lnSpc>
              <a:spcBef>
                <a:spcPts val="600"/>
              </a:spcBef>
              <a:buClr>
                <a:srgbClr val="44536A"/>
              </a:buClr>
              <a:buSzPct val="95000"/>
              <a:buFont typeface="Wingdings"/>
              <a:buChar char=""/>
              <a:tabLst>
                <a:tab pos="812165" algn="l"/>
                <a:tab pos="812800" algn="l"/>
              </a:tabLst>
            </a:pPr>
            <a:r>
              <a:rPr dirty="0" sz="2000" spc="-15">
                <a:latin typeface="微软雅黑"/>
                <a:cs typeface="微软雅黑"/>
              </a:rPr>
              <a:t>服务进程接受并执行用户服务请求</a:t>
            </a:r>
            <a:endParaRPr sz="2000">
              <a:latin typeface="微软雅黑"/>
              <a:cs typeface="微软雅黑"/>
            </a:endParaRPr>
          </a:p>
          <a:p>
            <a:pPr lvl="1" marL="812165" indent="-343535">
              <a:lnSpc>
                <a:spcPct val="100000"/>
              </a:lnSpc>
              <a:spcBef>
                <a:spcPts val="600"/>
              </a:spcBef>
              <a:buClr>
                <a:srgbClr val="44536A"/>
              </a:buClr>
              <a:buSzPct val="95000"/>
              <a:buFont typeface="Wingdings"/>
              <a:buChar char=""/>
              <a:tabLst>
                <a:tab pos="812165" algn="l"/>
                <a:tab pos="812800" algn="l"/>
              </a:tabLst>
            </a:pPr>
            <a:r>
              <a:rPr dirty="0" sz="2000" spc="-10">
                <a:latin typeface="微软雅黑"/>
                <a:cs typeface="微软雅黑"/>
              </a:rPr>
              <a:t>内核用消息把结果返回给用户</a:t>
            </a:r>
            <a:endParaRPr sz="2000">
              <a:latin typeface="微软雅黑"/>
              <a:cs typeface="微软雅黑"/>
            </a:endParaRPr>
          </a:p>
          <a:p>
            <a:pPr marL="355600" indent="-342900">
              <a:lnSpc>
                <a:spcPct val="100000"/>
              </a:lnSpc>
              <a:spcBef>
                <a:spcPts val="1120"/>
              </a:spcBef>
              <a:buClr>
                <a:srgbClr val="44536A"/>
              </a:buClr>
              <a:buSzPct val="93181"/>
              <a:buFont typeface="Wingdings"/>
              <a:buChar char=""/>
              <a:tabLst>
                <a:tab pos="355600" algn="l"/>
              </a:tabLst>
            </a:pPr>
            <a:r>
              <a:rPr dirty="0" sz="2200" spc="-30" b="1">
                <a:solidFill>
                  <a:srgbClr val="990033"/>
                </a:solidFill>
                <a:latin typeface="微软雅黑"/>
                <a:cs typeface="微软雅黑"/>
              </a:rPr>
              <a:t>优</a:t>
            </a:r>
            <a:r>
              <a:rPr dirty="0" sz="2200" spc="-50" b="1">
                <a:solidFill>
                  <a:srgbClr val="990033"/>
                </a:solidFill>
                <a:latin typeface="微软雅黑"/>
                <a:cs typeface="微软雅黑"/>
              </a:rPr>
              <a:t>点</a:t>
            </a:r>
            <a:endParaRPr sz="2200">
              <a:latin typeface="微软雅黑"/>
              <a:cs typeface="微软雅黑"/>
            </a:endParaRPr>
          </a:p>
          <a:p>
            <a:pPr lvl="1" marL="812165" indent="-343535">
              <a:lnSpc>
                <a:spcPct val="100000"/>
              </a:lnSpc>
              <a:spcBef>
                <a:spcPts val="800"/>
              </a:spcBef>
              <a:buClr>
                <a:srgbClr val="44536A"/>
              </a:buClr>
              <a:buSzPct val="95000"/>
              <a:buFont typeface="Wingdings"/>
              <a:buChar char=""/>
              <a:tabLst>
                <a:tab pos="812165" algn="l"/>
                <a:tab pos="812800" algn="l"/>
              </a:tabLst>
            </a:pPr>
            <a:r>
              <a:rPr dirty="0" sz="2000" spc="-10">
                <a:latin typeface="微软雅黑"/>
                <a:cs typeface="微软雅黑"/>
              </a:rPr>
              <a:t>可靠性、可扩充性、可移植性</a:t>
            </a:r>
            <a:endParaRPr sz="2000">
              <a:latin typeface="微软雅黑"/>
              <a:cs typeface="微软雅黑"/>
            </a:endParaRPr>
          </a:p>
          <a:p>
            <a:pPr marL="355600" indent="-342900">
              <a:lnSpc>
                <a:spcPct val="100000"/>
              </a:lnSpc>
              <a:spcBef>
                <a:spcPts val="1120"/>
              </a:spcBef>
              <a:buClr>
                <a:srgbClr val="44536A"/>
              </a:buClr>
              <a:buSzPct val="95454"/>
              <a:buFont typeface="Wingdings"/>
              <a:buChar char=""/>
              <a:tabLst>
                <a:tab pos="355600" algn="l"/>
              </a:tabLst>
            </a:pPr>
            <a:r>
              <a:rPr dirty="0" sz="2200" spc="-35" b="1">
                <a:solidFill>
                  <a:srgbClr val="990033"/>
                </a:solidFill>
                <a:latin typeface="微软雅黑"/>
                <a:cs typeface="微软雅黑"/>
              </a:rPr>
              <a:t>缺</a:t>
            </a:r>
            <a:r>
              <a:rPr dirty="0" sz="2200" spc="-50" b="1">
                <a:solidFill>
                  <a:srgbClr val="990033"/>
                </a:solidFill>
                <a:latin typeface="微软雅黑"/>
                <a:cs typeface="微软雅黑"/>
              </a:rPr>
              <a:t>点</a:t>
            </a:r>
            <a:endParaRPr sz="2200">
              <a:latin typeface="微软雅黑"/>
              <a:cs typeface="微软雅黑"/>
            </a:endParaRPr>
          </a:p>
          <a:p>
            <a:pPr lvl="1" marL="812165" indent="-343535">
              <a:lnSpc>
                <a:spcPct val="100000"/>
              </a:lnSpc>
              <a:spcBef>
                <a:spcPts val="805"/>
              </a:spcBef>
              <a:buClr>
                <a:srgbClr val="44536A"/>
              </a:buClr>
              <a:buSzPct val="95000"/>
              <a:buFont typeface="Wingdings"/>
              <a:buChar char=""/>
              <a:tabLst>
                <a:tab pos="812165" algn="l"/>
                <a:tab pos="812800" algn="l"/>
              </a:tabLst>
            </a:pPr>
            <a:r>
              <a:rPr dirty="0" sz="2000">
                <a:latin typeface="微软雅黑"/>
                <a:cs typeface="微软雅黑"/>
              </a:rPr>
              <a:t>系统开销大（</a:t>
            </a:r>
            <a:r>
              <a:rPr dirty="0" sz="2000" spc="-15">
                <a:latin typeface="微软雅黑"/>
                <a:cs typeface="微软雅黑"/>
              </a:rPr>
              <a:t>消息收发、上下文切换)</a:t>
            </a:r>
            <a:endParaRPr sz="2000">
              <a:latin typeface="微软雅黑"/>
              <a:cs typeface="微软雅黑"/>
            </a:endParaRPr>
          </a:p>
        </p:txBody>
      </p:sp>
      <p:pic>
        <p:nvPicPr>
          <p:cNvPr id="20" name="object 20" descr=""/>
          <p:cNvPicPr/>
          <p:nvPr/>
        </p:nvPicPr>
        <p:blipFill>
          <a:blip r:embed="rId5" cstate="print"/>
          <a:stretch>
            <a:fillRect/>
          </a:stretch>
        </p:blipFill>
        <p:spPr>
          <a:xfrm>
            <a:off x="7629143" y="2468879"/>
            <a:ext cx="3493007" cy="3383279"/>
          </a:xfrm>
          <a:prstGeom prst="rect">
            <a:avLst/>
          </a:prstGeom>
        </p:spPr>
      </p:pic>
      <p:sp>
        <p:nvSpPr>
          <p:cNvPr id="21" name="object 21"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32</a:t>
            </a:fld>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sp>
        <p:nvSpPr>
          <p:cNvPr id="15" name="object 15" descr=""/>
          <p:cNvSpPr/>
          <p:nvPr/>
        </p:nvSpPr>
        <p:spPr>
          <a:xfrm>
            <a:off x="405688" y="359409"/>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grpSp>
        <p:nvGrpSpPr>
          <p:cNvPr id="16" name="object 16" descr=""/>
          <p:cNvGrpSpPr/>
          <p:nvPr/>
        </p:nvGrpSpPr>
        <p:grpSpPr>
          <a:xfrm>
            <a:off x="2202942" y="1558289"/>
            <a:ext cx="1449705" cy="963294"/>
            <a:chOff x="2202942" y="1558289"/>
            <a:chExt cx="1449705" cy="963294"/>
          </a:xfrm>
        </p:grpSpPr>
        <p:pic>
          <p:nvPicPr>
            <p:cNvPr id="17" name="object 17" descr=""/>
            <p:cNvPicPr/>
            <p:nvPr/>
          </p:nvPicPr>
          <p:blipFill>
            <a:blip r:embed="rId4" cstate="print"/>
            <a:stretch>
              <a:fillRect/>
            </a:stretch>
          </p:blipFill>
          <p:spPr>
            <a:xfrm>
              <a:off x="2263140" y="1618487"/>
              <a:ext cx="1389126" cy="902969"/>
            </a:xfrm>
            <a:prstGeom prst="rect">
              <a:avLst/>
            </a:prstGeom>
          </p:spPr>
        </p:pic>
        <p:pic>
          <p:nvPicPr>
            <p:cNvPr id="18" name="object 18" descr=""/>
            <p:cNvPicPr/>
            <p:nvPr/>
          </p:nvPicPr>
          <p:blipFill>
            <a:blip r:embed="rId5" cstate="print"/>
            <a:stretch>
              <a:fillRect/>
            </a:stretch>
          </p:blipFill>
          <p:spPr>
            <a:xfrm>
              <a:off x="2295144" y="1839480"/>
              <a:ext cx="1323594" cy="534149"/>
            </a:xfrm>
            <a:prstGeom prst="rect">
              <a:avLst/>
            </a:prstGeom>
          </p:spPr>
        </p:pic>
        <p:sp>
          <p:nvSpPr>
            <p:cNvPr id="19" name="object 19" descr=""/>
            <p:cNvSpPr/>
            <p:nvPr/>
          </p:nvSpPr>
          <p:spPr>
            <a:xfrm>
              <a:off x="2202942" y="1558289"/>
              <a:ext cx="1359535" cy="873760"/>
            </a:xfrm>
            <a:custGeom>
              <a:avLst/>
              <a:gdLst/>
              <a:ahLst/>
              <a:cxnLst/>
              <a:rect l="l" t="t" r="r" b="b"/>
              <a:pathLst>
                <a:path w="1359535" h="873760">
                  <a:moveTo>
                    <a:pt x="1359408" y="0"/>
                  </a:moveTo>
                  <a:lnTo>
                    <a:pt x="0" y="0"/>
                  </a:lnTo>
                  <a:lnTo>
                    <a:pt x="0" y="873251"/>
                  </a:lnTo>
                  <a:lnTo>
                    <a:pt x="1359408" y="873251"/>
                  </a:lnTo>
                  <a:lnTo>
                    <a:pt x="1359408" y="0"/>
                  </a:lnTo>
                  <a:close/>
                </a:path>
              </a:pathLst>
            </a:custGeom>
            <a:solidFill>
              <a:srgbClr val="FFFFFF"/>
            </a:solidFill>
          </p:spPr>
          <p:txBody>
            <a:bodyPr wrap="square" lIns="0" tIns="0" rIns="0" bIns="0" rtlCol="0"/>
            <a:lstStyle/>
            <a:p/>
          </p:txBody>
        </p:sp>
      </p:grpSp>
      <p:sp>
        <p:nvSpPr>
          <p:cNvPr id="20" name="object 20" descr=""/>
          <p:cNvSpPr txBox="1"/>
          <p:nvPr/>
        </p:nvSpPr>
        <p:spPr>
          <a:xfrm>
            <a:off x="2202942" y="1558289"/>
            <a:ext cx="1359535" cy="873760"/>
          </a:xfrm>
          <a:prstGeom prst="rect">
            <a:avLst/>
          </a:prstGeom>
          <a:ln w="28955">
            <a:solidFill>
              <a:srgbClr val="000000"/>
            </a:solidFill>
          </a:ln>
        </p:spPr>
        <p:txBody>
          <a:bodyPr wrap="square" lIns="0" tIns="273685" rIns="0" bIns="0" rtlCol="0" vert="horz">
            <a:spAutoFit/>
          </a:bodyPr>
          <a:lstStyle/>
          <a:p>
            <a:pPr marL="170180">
              <a:lnSpc>
                <a:spcPct val="100000"/>
              </a:lnSpc>
              <a:spcBef>
                <a:spcPts val="2155"/>
              </a:spcBef>
            </a:pPr>
            <a:r>
              <a:rPr dirty="0" sz="2000" spc="-15" b="1">
                <a:latin typeface="微软雅黑"/>
                <a:cs typeface="微软雅黑"/>
              </a:rPr>
              <a:t>系统进程</a:t>
            </a:r>
            <a:endParaRPr sz="2000">
              <a:latin typeface="微软雅黑"/>
              <a:cs typeface="微软雅黑"/>
            </a:endParaRPr>
          </a:p>
        </p:txBody>
      </p:sp>
      <p:grpSp>
        <p:nvGrpSpPr>
          <p:cNvPr id="21" name="object 21" descr=""/>
          <p:cNvGrpSpPr/>
          <p:nvPr/>
        </p:nvGrpSpPr>
        <p:grpSpPr>
          <a:xfrm>
            <a:off x="3940302" y="1558289"/>
            <a:ext cx="1447800" cy="952500"/>
            <a:chOff x="3940302" y="1558289"/>
            <a:chExt cx="1447800" cy="952500"/>
          </a:xfrm>
        </p:grpSpPr>
        <p:pic>
          <p:nvPicPr>
            <p:cNvPr id="22" name="object 22" descr=""/>
            <p:cNvPicPr/>
            <p:nvPr/>
          </p:nvPicPr>
          <p:blipFill>
            <a:blip r:embed="rId6" cstate="print"/>
            <a:stretch>
              <a:fillRect/>
            </a:stretch>
          </p:blipFill>
          <p:spPr>
            <a:xfrm>
              <a:off x="4000500" y="1618487"/>
              <a:ext cx="1387602" cy="892301"/>
            </a:xfrm>
            <a:prstGeom prst="rect">
              <a:avLst/>
            </a:prstGeom>
          </p:spPr>
        </p:pic>
        <p:pic>
          <p:nvPicPr>
            <p:cNvPr id="23" name="object 23" descr=""/>
            <p:cNvPicPr/>
            <p:nvPr/>
          </p:nvPicPr>
          <p:blipFill>
            <a:blip r:embed="rId7" cstate="print"/>
            <a:stretch>
              <a:fillRect/>
            </a:stretch>
          </p:blipFill>
          <p:spPr>
            <a:xfrm>
              <a:off x="4030980" y="1834895"/>
              <a:ext cx="1323594" cy="534162"/>
            </a:xfrm>
            <a:prstGeom prst="rect">
              <a:avLst/>
            </a:prstGeom>
          </p:spPr>
        </p:pic>
        <p:sp>
          <p:nvSpPr>
            <p:cNvPr id="24" name="object 24" descr=""/>
            <p:cNvSpPr/>
            <p:nvPr/>
          </p:nvSpPr>
          <p:spPr>
            <a:xfrm>
              <a:off x="3940302" y="1558289"/>
              <a:ext cx="1358265" cy="862965"/>
            </a:xfrm>
            <a:custGeom>
              <a:avLst/>
              <a:gdLst/>
              <a:ahLst/>
              <a:cxnLst/>
              <a:rect l="l" t="t" r="r" b="b"/>
              <a:pathLst>
                <a:path w="1358264" h="862964">
                  <a:moveTo>
                    <a:pt x="1357884" y="0"/>
                  </a:moveTo>
                  <a:lnTo>
                    <a:pt x="0" y="0"/>
                  </a:lnTo>
                  <a:lnTo>
                    <a:pt x="0" y="862584"/>
                  </a:lnTo>
                  <a:lnTo>
                    <a:pt x="1357884" y="862584"/>
                  </a:lnTo>
                  <a:lnTo>
                    <a:pt x="1357884" y="0"/>
                  </a:lnTo>
                  <a:close/>
                </a:path>
              </a:pathLst>
            </a:custGeom>
            <a:solidFill>
              <a:srgbClr val="FFFFFF"/>
            </a:solidFill>
          </p:spPr>
          <p:txBody>
            <a:bodyPr wrap="square" lIns="0" tIns="0" rIns="0" bIns="0" rtlCol="0"/>
            <a:lstStyle/>
            <a:p/>
          </p:txBody>
        </p:sp>
      </p:grpSp>
      <p:sp>
        <p:nvSpPr>
          <p:cNvPr id="25" name="object 25" descr=""/>
          <p:cNvSpPr txBox="1"/>
          <p:nvPr/>
        </p:nvSpPr>
        <p:spPr>
          <a:xfrm>
            <a:off x="3940302" y="1558289"/>
            <a:ext cx="1358265" cy="862965"/>
          </a:xfrm>
          <a:prstGeom prst="rect">
            <a:avLst/>
          </a:prstGeom>
          <a:ln w="28955">
            <a:solidFill>
              <a:srgbClr val="000000"/>
            </a:solidFill>
          </a:ln>
        </p:spPr>
        <p:txBody>
          <a:bodyPr wrap="square" lIns="0" tIns="267970" rIns="0" bIns="0" rtlCol="0" vert="horz">
            <a:spAutoFit/>
          </a:bodyPr>
          <a:lstStyle/>
          <a:p>
            <a:pPr marL="168910">
              <a:lnSpc>
                <a:spcPct val="100000"/>
              </a:lnSpc>
              <a:spcBef>
                <a:spcPts val="2110"/>
              </a:spcBef>
            </a:pPr>
            <a:r>
              <a:rPr dirty="0" sz="2000" spc="-15" b="1">
                <a:latin typeface="微软雅黑"/>
                <a:cs typeface="微软雅黑"/>
              </a:rPr>
              <a:t>服务进程</a:t>
            </a:r>
            <a:endParaRPr sz="2000">
              <a:latin typeface="微软雅黑"/>
              <a:cs typeface="微软雅黑"/>
            </a:endParaRPr>
          </a:p>
        </p:txBody>
      </p:sp>
      <p:grpSp>
        <p:nvGrpSpPr>
          <p:cNvPr id="26" name="object 26" descr=""/>
          <p:cNvGrpSpPr/>
          <p:nvPr/>
        </p:nvGrpSpPr>
        <p:grpSpPr>
          <a:xfrm>
            <a:off x="5526785" y="1558289"/>
            <a:ext cx="1449705" cy="952500"/>
            <a:chOff x="5526785" y="1558289"/>
            <a:chExt cx="1449705" cy="952500"/>
          </a:xfrm>
        </p:grpSpPr>
        <p:pic>
          <p:nvPicPr>
            <p:cNvPr id="27" name="object 27" descr=""/>
            <p:cNvPicPr/>
            <p:nvPr/>
          </p:nvPicPr>
          <p:blipFill>
            <a:blip r:embed="rId8" cstate="print"/>
            <a:stretch>
              <a:fillRect/>
            </a:stretch>
          </p:blipFill>
          <p:spPr>
            <a:xfrm>
              <a:off x="5586983" y="1618487"/>
              <a:ext cx="1389125" cy="892301"/>
            </a:xfrm>
            <a:prstGeom prst="rect">
              <a:avLst/>
            </a:prstGeom>
          </p:spPr>
        </p:pic>
        <p:pic>
          <p:nvPicPr>
            <p:cNvPr id="28" name="object 28" descr=""/>
            <p:cNvPicPr/>
            <p:nvPr/>
          </p:nvPicPr>
          <p:blipFill>
            <a:blip r:embed="rId9" cstate="print"/>
            <a:stretch>
              <a:fillRect/>
            </a:stretch>
          </p:blipFill>
          <p:spPr>
            <a:xfrm>
              <a:off x="5618987" y="1834895"/>
              <a:ext cx="1323593" cy="534162"/>
            </a:xfrm>
            <a:prstGeom prst="rect">
              <a:avLst/>
            </a:prstGeom>
          </p:spPr>
        </p:pic>
        <p:sp>
          <p:nvSpPr>
            <p:cNvPr id="29" name="object 29" descr=""/>
            <p:cNvSpPr/>
            <p:nvPr/>
          </p:nvSpPr>
          <p:spPr>
            <a:xfrm>
              <a:off x="5526785" y="1558289"/>
              <a:ext cx="1359535" cy="862965"/>
            </a:xfrm>
            <a:custGeom>
              <a:avLst/>
              <a:gdLst/>
              <a:ahLst/>
              <a:cxnLst/>
              <a:rect l="l" t="t" r="r" b="b"/>
              <a:pathLst>
                <a:path w="1359534" h="862964">
                  <a:moveTo>
                    <a:pt x="1359408" y="0"/>
                  </a:moveTo>
                  <a:lnTo>
                    <a:pt x="0" y="0"/>
                  </a:lnTo>
                  <a:lnTo>
                    <a:pt x="0" y="862584"/>
                  </a:lnTo>
                  <a:lnTo>
                    <a:pt x="1359408" y="862584"/>
                  </a:lnTo>
                  <a:lnTo>
                    <a:pt x="1359408" y="0"/>
                  </a:lnTo>
                  <a:close/>
                </a:path>
              </a:pathLst>
            </a:custGeom>
            <a:solidFill>
              <a:srgbClr val="FFFFFF"/>
            </a:solidFill>
          </p:spPr>
          <p:txBody>
            <a:bodyPr wrap="square" lIns="0" tIns="0" rIns="0" bIns="0" rtlCol="0"/>
            <a:lstStyle/>
            <a:p/>
          </p:txBody>
        </p:sp>
      </p:grpSp>
      <p:sp>
        <p:nvSpPr>
          <p:cNvPr id="30" name="object 30" descr=""/>
          <p:cNvSpPr txBox="1"/>
          <p:nvPr/>
        </p:nvSpPr>
        <p:spPr>
          <a:xfrm>
            <a:off x="5526785" y="1558289"/>
            <a:ext cx="1359535" cy="862965"/>
          </a:xfrm>
          <a:prstGeom prst="rect">
            <a:avLst/>
          </a:prstGeom>
          <a:ln w="28955">
            <a:solidFill>
              <a:srgbClr val="000000"/>
            </a:solidFill>
          </a:ln>
        </p:spPr>
        <p:txBody>
          <a:bodyPr wrap="square" lIns="0" tIns="267970" rIns="0" bIns="0" rtlCol="0" vert="horz">
            <a:spAutoFit/>
          </a:bodyPr>
          <a:lstStyle/>
          <a:p>
            <a:pPr marL="170180">
              <a:lnSpc>
                <a:spcPct val="100000"/>
              </a:lnSpc>
              <a:spcBef>
                <a:spcPts val="2110"/>
              </a:spcBef>
            </a:pPr>
            <a:r>
              <a:rPr dirty="0" sz="2000" spc="-15" b="1">
                <a:latin typeface="微软雅黑"/>
                <a:cs typeface="微软雅黑"/>
              </a:rPr>
              <a:t>应用程序</a:t>
            </a:r>
            <a:endParaRPr sz="2000">
              <a:latin typeface="微软雅黑"/>
              <a:cs typeface="微软雅黑"/>
            </a:endParaRPr>
          </a:p>
        </p:txBody>
      </p:sp>
      <p:grpSp>
        <p:nvGrpSpPr>
          <p:cNvPr id="31" name="object 31" descr=""/>
          <p:cNvGrpSpPr/>
          <p:nvPr/>
        </p:nvGrpSpPr>
        <p:grpSpPr>
          <a:xfrm>
            <a:off x="7114793" y="1558289"/>
            <a:ext cx="1675130" cy="963294"/>
            <a:chOff x="7114793" y="1558289"/>
            <a:chExt cx="1675130" cy="963294"/>
          </a:xfrm>
        </p:grpSpPr>
        <p:pic>
          <p:nvPicPr>
            <p:cNvPr id="32" name="object 32" descr=""/>
            <p:cNvPicPr/>
            <p:nvPr/>
          </p:nvPicPr>
          <p:blipFill>
            <a:blip r:embed="rId10" cstate="print"/>
            <a:stretch>
              <a:fillRect/>
            </a:stretch>
          </p:blipFill>
          <p:spPr>
            <a:xfrm>
              <a:off x="7174991" y="1618487"/>
              <a:ext cx="1614677" cy="902969"/>
            </a:xfrm>
            <a:prstGeom prst="rect">
              <a:avLst/>
            </a:prstGeom>
          </p:spPr>
        </p:pic>
        <p:pic>
          <p:nvPicPr>
            <p:cNvPr id="33" name="object 33" descr=""/>
            <p:cNvPicPr/>
            <p:nvPr/>
          </p:nvPicPr>
          <p:blipFill>
            <a:blip r:embed="rId11" cstate="print"/>
            <a:stretch>
              <a:fillRect/>
            </a:stretch>
          </p:blipFill>
          <p:spPr>
            <a:xfrm>
              <a:off x="7191755" y="1839480"/>
              <a:ext cx="1578102" cy="534149"/>
            </a:xfrm>
            <a:prstGeom prst="rect">
              <a:avLst/>
            </a:prstGeom>
          </p:spPr>
        </p:pic>
        <p:sp>
          <p:nvSpPr>
            <p:cNvPr id="34" name="object 34" descr=""/>
            <p:cNvSpPr/>
            <p:nvPr/>
          </p:nvSpPr>
          <p:spPr>
            <a:xfrm>
              <a:off x="7114793" y="1558289"/>
              <a:ext cx="1584960" cy="873760"/>
            </a:xfrm>
            <a:custGeom>
              <a:avLst/>
              <a:gdLst/>
              <a:ahLst/>
              <a:cxnLst/>
              <a:rect l="l" t="t" r="r" b="b"/>
              <a:pathLst>
                <a:path w="1584959" h="873760">
                  <a:moveTo>
                    <a:pt x="1584959" y="0"/>
                  </a:moveTo>
                  <a:lnTo>
                    <a:pt x="0" y="0"/>
                  </a:lnTo>
                  <a:lnTo>
                    <a:pt x="0" y="873251"/>
                  </a:lnTo>
                  <a:lnTo>
                    <a:pt x="1584959" y="873251"/>
                  </a:lnTo>
                  <a:lnTo>
                    <a:pt x="1584959" y="0"/>
                  </a:lnTo>
                  <a:close/>
                </a:path>
              </a:pathLst>
            </a:custGeom>
            <a:solidFill>
              <a:srgbClr val="FFFFFF"/>
            </a:solidFill>
          </p:spPr>
          <p:txBody>
            <a:bodyPr wrap="square" lIns="0" tIns="0" rIns="0" bIns="0" rtlCol="0"/>
            <a:lstStyle/>
            <a:p/>
          </p:txBody>
        </p:sp>
      </p:grpSp>
      <p:sp>
        <p:nvSpPr>
          <p:cNvPr id="35" name="object 35" descr=""/>
          <p:cNvSpPr txBox="1"/>
          <p:nvPr/>
        </p:nvSpPr>
        <p:spPr>
          <a:xfrm>
            <a:off x="7114793" y="1558289"/>
            <a:ext cx="1584960" cy="873760"/>
          </a:xfrm>
          <a:prstGeom prst="rect">
            <a:avLst/>
          </a:prstGeom>
          <a:ln w="28955">
            <a:solidFill>
              <a:srgbClr val="000000"/>
            </a:solidFill>
          </a:ln>
        </p:spPr>
        <p:txBody>
          <a:bodyPr wrap="square" lIns="0" tIns="273685" rIns="0" bIns="0" rtlCol="0" vert="horz">
            <a:spAutoFit/>
          </a:bodyPr>
          <a:lstStyle/>
          <a:p>
            <a:pPr marL="155575">
              <a:lnSpc>
                <a:spcPct val="100000"/>
              </a:lnSpc>
              <a:spcBef>
                <a:spcPts val="2155"/>
              </a:spcBef>
            </a:pPr>
            <a:r>
              <a:rPr dirty="0" sz="2000" spc="-10" b="1">
                <a:latin typeface="微软雅黑"/>
                <a:cs typeface="微软雅黑"/>
              </a:rPr>
              <a:t>环境子系统</a:t>
            </a:r>
            <a:endParaRPr sz="2000">
              <a:latin typeface="微软雅黑"/>
              <a:cs typeface="微软雅黑"/>
            </a:endParaRPr>
          </a:p>
        </p:txBody>
      </p:sp>
      <p:grpSp>
        <p:nvGrpSpPr>
          <p:cNvPr id="36" name="object 36" descr=""/>
          <p:cNvGrpSpPr/>
          <p:nvPr/>
        </p:nvGrpSpPr>
        <p:grpSpPr>
          <a:xfrm>
            <a:off x="3409950" y="2760726"/>
            <a:ext cx="4020820" cy="654050"/>
            <a:chOff x="3409950" y="2760726"/>
            <a:chExt cx="4020820" cy="654050"/>
          </a:xfrm>
        </p:grpSpPr>
        <p:pic>
          <p:nvPicPr>
            <p:cNvPr id="37" name="object 37" descr=""/>
            <p:cNvPicPr/>
            <p:nvPr/>
          </p:nvPicPr>
          <p:blipFill>
            <a:blip r:embed="rId12" cstate="print"/>
            <a:stretch>
              <a:fillRect/>
            </a:stretch>
          </p:blipFill>
          <p:spPr>
            <a:xfrm>
              <a:off x="3470147" y="2820924"/>
              <a:ext cx="3960113" cy="576834"/>
            </a:xfrm>
            <a:prstGeom prst="rect">
              <a:avLst/>
            </a:prstGeom>
          </p:spPr>
        </p:pic>
        <p:pic>
          <p:nvPicPr>
            <p:cNvPr id="38" name="object 38" descr=""/>
            <p:cNvPicPr/>
            <p:nvPr/>
          </p:nvPicPr>
          <p:blipFill>
            <a:blip r:embed="rId13" cstate="print"/>
            <a:stretch>
              <a:fillRect/>
            </a:stretch>
          </p:blipFill>
          <p:spPr>
            <a:xfrm>
              <a:off x="4392167" y="2880372"/>
              <a:ext cx="2341626" cy="534149"/>
            </a:xfrm>
            <a:prstGeom prst="rect">
              <a:avLst/>
            </a:prstGeom>
          </p:spPr>
        </p:pic>
        <p:sp>
          <p:nvSpPr>
            <p:cNvPr id="39" name="object 39" descr=""/>
            <p:cNvSpPr/>
            <p:nvPr/>
          </p:nvSpPr>
          <p:spPr>
            <a:xfrm>
              <a:off x="3409950" y="2760726"/>
              <a:ext cx="3930650" cy="547370"/>
            </a:xfrm>
            <a:custGeom>
              <a:avLst/>
              <a:gdLst/>
              <a:ahLst/>
              <a:cxnLst/>
              <a:rect l="l" t="t" r="r" b="b"/>
              <a:pathLst>
                <a:path w="3930650" h="547370">
                  <a:moveTo>
                    <a:pt x="3930396" y="0"/>
                  </a:moveTo>
                  <a:lnTo>
                    <a:pt x="0" y="0"/>
                  </a:lnTo>
                  <a:lnTo>
                    <a:pt x="0" y="547115"/>
                  </a:lnTo>
                  <a:lnTo>
                    <a:pt x="3930396" y="547115"/>
                  </a:lnTo>
                  <a:lnTo>
                    <a:pt x="3930396" y="0"/>
                  </a:lnTo>
                  <a:close/>
                </a:path>
              </a:pathLst>
            </a:custGeom>
            <a:solidFill>
              <a:srgbClr val="FFFFFF"/>
            </a:solidFill>
          </p:spPr>
          <p:txBody>
            <a:bodyPr wrap="square" lIns="0" tIns="0" rIns="0" bIns="0" rtlCol="0"/>
            <a:lstStyle/>
            <a:p/>
          </p:txBody>
        </p:sp>
      </p:grpSp>
      <p:sp>
        <p:nvSpPr>
          <p:cNvPr id="40" name="object 40" descr=""/>
          <p:cNvSpPr txBox="1"/>
          <p:nvPr/>
        </p:nvSpPr>
        <p:spPr>
          <a:xfrm>
            <a:off x="3409950" y="2760726"/>
            <a:ext cx="3930650" cy="547370"/>
          </a:xfrm>
          <a:prstGeom prst="rect">
            <a:avLst/>
          </a:prstGeom>
          <a:ln w="28955">
            <a:solidFill>
              <a:srgbClr val="000000"/>
            </a:solidFill>
          </a:ln>
        </p:spPr>
        <p:txBody>
          <a:bodyPr wrap="square" lIns="0" tIns="111125" rIns="0" bIns="0" rtlCol="0" vert="horz">
            <a:spAutoFit/>
          </a:bodyPr>
          <a:lstStyle/>
          <a:p>
            <a:pPr marL="1060450">
              <a:lnSpc>
                <a:spcPct val="100000"/>
              </a:lnSpc>
              <a:spcBef>
                <a:spcPts val="875"/>
              </a:spcBef>
            </a:pPr>
            <a:r>
              <a:rPr dirty="0" sz="2000" spc="-20" b="1">
                <a:latin typeface="微软雅黑"/>
                <a:cs typeface="微软雅黑"/>
              </a:rPr>
              <a:t>子系统动态链接库</a:t>
            </a:r>
            <a:endParaRPr sz="2000">
              <a:latin typeface="微软雅黑"/>
              <a:cs typeface="微软雅黑"/>
            </a:endParaRPr>
          </a:p>
        </p:txBody>
      </p:sp>
      <p:grpSp>
        <p:nvGrpSpPr>
          <p:cNvPr id="41" name="object 41" descr=""/>
          <p:cNvGrpSpPr/>
          <p:nvPr/>
        </p:nvGrpSpPr>
        <p:grpSpPr>
          <a:xfrm>
            <a:off x="2126742" y="2431542"/>
            <a:ext cx="7934325" cy="1220470"/>
            <a:chOff x="2126742" y="2431542"/>
            <a:chExt cx="7934325" cy="1220470"/>
          </a:xfrm>
        </p:grpSpPr>
        <p:sp>
          <p:nvSpPr>
            <p:cNvPr id="42" name="object 42" descr=""/>
            <p:cNvSpPr/>
            <p:nvPr/>
          </p:nvSpPr>
          <p:spPr>
            <a:xfrm>
              <a:off x="4354906" y="2431541"/>
              <a:ext cx="1891664" cy="1205865"/>
            </a:xfrm>
            <a:custGeom>
              <a:avLst/>
              <a:gdLst/>
              <a:ahLst/>
              <a:cxnLst/>
              <a:rect l="l" t="t" r="r" b="b"/>
              <a:pathLst>
                <a:path w="1891664" h="1205864">
                  <a:moveTo>
                    <a:pt x="228434" y="1059738"/>
                  </a:moveTo>
                  <a:lnTo>
                    <a:pt x="226415" y="1052753"/>
                  </a:lnTo>
                  <a:lnTo>
                    <a:pt x="221665" y="1046861"/>
                  </a:lnTo>
                  <a:lnTo>
                    <a:pt x="214985" y="1043266"/>
                  </a:lnTo>
                  <a:lnTo>
                    <a:pt x="207733" y="1042504"/>
                  </a:lnTo>
                  <a:lnTo>
                    <a:pt x="200748" y="1044524"/>
                  </a:lnTo>
                  <a:lnTo>
                    <a:pt x="194868" y="1049274"/>
                  </a:lnTo>
                  <a:lnTo>
                    <a:pt x="133273" y="1123200"/>
                  </a:lnTo>
                  <a:lnTo>
                    <a:pt x="133273" y="920496"/>
                  </a:lnTo>
                  <a:lnTo>
                    <a:pt x="95173" y="920496"/>
                  </a:lnTo>
                  <a:lnTo>
                    <a:pt x="95173" y="1123200"/>
                  </a:lnTo>
                  <a:lnTo>
                    <a:pt x="33578" y="1049274"/>
                  </a:lnTo>
                  <a:lnTo>
                    <a:pt x="27686" y="1044524"/>
                  </a:lnTo>
                  <a:lnTo>
                    <a:pt x="20701" y="1042504"/>
                  </a:lnTo>
                  <a:lnTo>
                    <a:pt x="13449" y="1043266"/>
                  </a:lnTo>
                  <a:lnTo>
                    <a:pt x="6781" y="1046861"/>
                  </a:lnTo>
                  <a:lnTo>
                    <a:pt x="2019" y="1052753"/>
                  </a:lnTo>
                  <a:lnTo>
                    <a:pt x="0" y="1059738"/>
                  </a:lnTo>
                  <a:lnTo>
                    <a:pt x="762" y="1066990"/>
                  </a:lnTo>
                  <a:lnTo>
                    <a:pt x="4368" y="1073658"/>
                  </a:lnTo>
                  <a:lnTo>
                    <a:pt x="114223" y="1205484"/>
                  </a:lnTo>
                  <a:lnTo>
                    <a:pt x="138976" y="1175766"/>
                  </a:lnTo>
                  <a:lnTo>
                    <a:pt x="224078" y="1073658"/>
                  </a:lnTo>
                  <a:lnTo>
                    <a:pt x="227672" y="1066990"/>
                  </a:lnTo>
                  <a:lnTo>
                    <a:pt x="228434" y="1059738"/>
                  </a:lnTo>
                  <a:close/>
                </a:path>
                <a:path w="1891664" h="1205864">
                  <a:moveTo>
                    <a:pt x="1738718" y="183438"/>
                  </a:moveTo>
                  <a:lnTo>
                    <a:pt x="1736699" y="176453"/>
                  </a:lnTo>
                  <a:lnTo>
                    <a:pt x="1731949" y="170561"/>
                  </a:lnTo>
                  <a:lnTo>
                    <a:pt x="1725269" y="166966"/>
                  </a:lnTo>
                  <a:lnTo>
                    <a:pt x="1718017" y="166204"/>
                  </a:lnTo>
                  <a:lnTo>
                    <a:pt x="1711032" y="168224"/>
                  </a:lnTo>
                  <a:lnTo>
                    <a:pt x="1705152" y="172974"/>
                  </a:lnTo>
                  <a:lnTo>
                    <a:pt x="1643557" y="246900"/>
                  </a:lnTo>
                  <a:lnTo>
                    <a:pt x="1643557" y="0"/>
                  </a:lnTo>
                  <a:lnTo>
                    <a:pt x="1605457" y="0"/>
                  </a:lnTo>
                  <a:lnTo>
                    <a:pt x="1605457" y="246900"/>
                  </a:lnTo>
                  <a:lnTo>
                    <a:pt x="1543862" y="172974"/>
                  </a:lnTo>
                  <a:lnTo>
                    <a:pt x="1537970" y="168224"/>
                  </a:lnTo>
                  <a:lnTo>
                    <a:pt x="1530985" y="166204"/>
                  </a:lnTo>
                  <a:lnTo>
                    <a:pt x="1523733" y="166966"/>
                  </a:lnTo>
                  <a:lnTo>
                    <a:pt x="1517065" y="170561"/>
                  </a:lnTo>
                  <a:lnTo>
                    <a:pt x="1512303" y="176453"/>
                  </a:lnTo>
                  <a:lnTo>
                    <a:pt x="1510284" y="183438"/>
                  </a:lnTo>
                  <a:lnTo>
                    <a:pt x="1511046" y="190690"/>
                  </a:lnTo>
                  <a:lnTo>
                    <a:pt x="1514652" y="197358"/>
                  </a:lnTo>
                  <a:lnTo>
                    <a:pt x="1624507" y="329184"/>
                  </a:lnTo>
                  <a:lnTo>
                    <a:pt x="1649272" y="299466"/>
                  </a:lnTo>
                  <a:lnTo>
                    <a:pt x="1734362" y="197358"/>
                  </a:lnTo>
                  <a:lnTo>
                    <a:pt x="1737956" y="190690"/>
                  </a:lnTo>
                  <a:lnTo>
                    <a:pt x="1738718" y="183438"/>
                  </a:lnTo>
                  <a:close/>
                </a:path>
                <a:path w="1891664" h="1205864">
                  <a:moveTo>
                    <a:pt x="1891118" y="1059738"/>
                  </a:moveTo>
                  <a:lnTo>
                    <a:pt x="1889099" y="1052753"/>
                  </a:lnTo>
                  <a:lnTo>
                    <a:pt x="1884349" y="1046861"/>
                  </a:lnTo>
                  <a:lnTo>
                    <a:pt x="1877669" y="1043266"/>
                  </a:lnTo>
                  <a:lnTo>
                    <a:pt x="1870417" y="1042504"/>
                  </a:lnTo>
                  <a:lnTo>
                    <a:pt x="1863432" y="1044524"/>
                  </a:lnTo>
                  <a:lnTo>
                    <a:pt x="1857552" y="1049274"/>
                  </a:lnTo>
                  <a:lnTo>
                    <a:pt x="1795957" y="1123200"/>
                  </a:lnTo>
                  <a:lnTo>
                    <a:pt x="1795957" y="920496"/>
                  </a:lnTo>
                  <a:lnTo>
                    <a:pt x="1757857" y="920496"/>
                  </a:lnTo>
                  <a:lnTo>
                    <a:pt x="1757857" y="1123200"/>
                  </a:lnTo>
                  <a:lnTo>
                    <a:pt x="1696262" y="1049274"/>
                  </a:lnTo>
                  <a:lnTo>
                    <a:pt x="1690370" y="1044524"/>
                  </a:lnTo>
                  <a:lnTo>
                    <a:pt x="1683385" y="1042504"/>
                  </a:lnTo>
                  <a:lnTo>
                    <a:pt x="1676133" y="1043266"/>
                  </a:lnTo>
                  <a:lnTo>
                    <a:pt x="1669465" y="1046861"/>
                  </a:lnTo>
                  <a:lnTo>
                    <a:pt x="1664703" y="1052753"/>
                  </a:lnTo>
                  <a:lnTo>
                    <a:pt x="1662684" y="1059738"/>
                  </a:lnTo>
                  <a:lnTo>
                    <a:pt x="1663446" y="1066990"/>
                  </a:lnTo>
                  <a:lnTo>
                    <a:pt x="1667052" y="1073658"/>
                  </a:lnTo>
                  <a:lnTo>
                    <a:pt x="1776907" y="1205484"/>
                  </a:lnTo>
                  <a:lnTo>
                    <a:pt x="1801672" y="1175766"/>
                  </a:lnTo>
                  <a:lnTo>
                    <a:pt x="1886762" y="1073658"/>
                  </a:lnTo>
                  <a:lnTo>
                    <a:pt x="1890356" y="1066990"/>
                  </a:lnTo>
                  <a:lnTo>
                    <a:pt x="1891118" y="1059738"/>
                  </a:lnTo>
                  <a:close/>
                </a:path>
              </a:pathLst>
            </a:custGeom>
            <a:solidFill>
              <a:srgbClr val="000000"/>
            </a:solidFill>
          </p:spPr>
          <p:txBody>
            <a:bodyPr wrap="square" lIns="0" tIns="0" rIns="0" bIns="0" rtlCol="0"/>
            <a:lstStyle/>
            <a:p/>
          </p:txBody>
        </p:sp>
        <p:sp>
          <p:nvSpPr>
            <p:cNvPr id="43" name="object 43" descr=""/>
            <p:cNvSpPr/>
            <p:nvPr/>
          </p:nvSpPr>
          <p:spPr>
            <a:xfrm>
              <a:off x="2126742" y="3637026"/>
              <a:ext cx="7934325" cy="0"/>
            </a:xfrm>
            <a:custGeom>
              <a:avLst/>
              <a:gdLst/>
              <a:ahLst/>
              <a:cxnLst/>
              <a:rect l="l" t="t" r="r" b="b"/>
              <a:pathLst>
                <a:path w="7934325" h="0">
                  <a:moveTo>
                    <a:pt x="0" y="0"/>
                  </a:moveTo>
                  <a:lnTo>
                    <a:pt x="7933943" y="0"/>
                  </a:lnTo>
                </a:path>
              </a:pathLst>
            </a:custGeom>
            <a:ln w="28956">
              <a:solidFill>
                <a:srgbClr val="000000"/>
              </a:solidFill>
            </a:ln>
          </p:spPr>
          <p:txBody>
            <a:bodyPr wrap="square" lIns="0" tIns="0" rIns="0" bIns="0" rtlCol="0"/>
            <a:lstStyle/>
            <a:p/>
          </p:txBody>
        </p:sp>
        <p:sp>
          <p:nvSpPr>
            <p:cNvPr id="44" name="object 44" descr=""/>
            <p:cNvSpPr/>
            <p:nvPr/>
          </p:nvSpPr>
          <p:spPr>
            <a:xfrm>
              <a:off x="2690698" y="2431541"/>
              <a:ext cx="5216525" cy="1205865"/>
            </a:xfrm>
            <a:custGeom>
              <a:avLst/>
              <a:gdLst/>
              <a:ahLst/>
              <a:cxnLst/>
              <a:rect l="l" t="t" r="r" b="b"/>
              <a:pathLst>
                <a:path w="5216525" h="1205864">
                  <a:moveTo>
                    <a:pt x="228434" y="1059738"/>
                  </a:moveTo>
                  <a:lnTo>
                    <a:pt x="226415" y="1052753"/>
                  </a:lnTo>
                  <a:lnTo>
                    <a:pt x="221665" y="1046861"/>
                  </a:lnTo>
                  <a:lnTo>
                    <a:pt x="214985" y="1043266"/>
                  </a:lnTo>
                  <a:lnTo>
                    <a:pt x="207733" y="1042504"/>
                  </a:lnTo>
                  <a:lnTo>
                    <a:pt x="200748" y="1044524"/>
                  </a:lnTo>
                  <a:lnTo>
                    <a:pt x="194868" y="1049274"/>
                  </a:lnTo>
                  <a:lnTo>
                    <a:pt x="133273" y="1123200"/>
                  </a:lnTo>
                  <a:lnTo>
                    <a:pt x="114223" y="1146048"/>
                  </a:lnTo>
                  <a:lnTo>
                    <a:pt x="133261" y="1123200"/>
                  </a:lnTo>
                  <a:lnTo>
                    <a:pt x="133273" y="0"/>
                  </a:lnTo>
                  <a:lnTo>
                    <a:pt x="95173" y="0"/>
                  </a:lnTo>
                  <a:lnTo>
                    <a:pt x="95173" y="1123200"/>
                  </a:lnTo>
                  <a:lnTo>
                    <a:pt x="33578" y="1049274"/>
                  </a:lnTo>
                  <a:lnTo>
                    <a:pt x="27686" y="1044524"/>
                  </a:lnTo>
                  <a:lnTo>
                    <a:pt x="20701" y="1042504"/>
                  </a:lnTo>
                  <a:lnTo>
                    <a:pt x="13449" y="1043266"/>
                  </a:lnTo>
                  <a:lnTo>
                    <a:pt x="6781" y="1046861"/>
                  </a:lnTo>
                  <a:lnTo>
                    <a:pt x="2019" y="1052753"/>
                  </a:lnTo>
                  <a:lnTo>
                    <a:pt x="0" y="1059738"/>
                  </a:lnTo>
                  <a:lnTo>
                    <a:pt x="762" y="1066990"/>
                  </a:lnTo>
                  <a:lnTo>
                    <a:pt x="4368" y="1073658"/>
                  </a:lnTo>
                  <a:lnTo>
                    <a:pt x="114223" y="1205484"/>
                  </a:lnTo>
                  <a:lnTo>
                    <a:pt x="138988" y="1175766"/>
                  </a:lnTo>
                  <a:lnTo>
                    <a:pt x="224078" y="1073658"/>
                  </a:lnTo>
                  <a:lnTo>
                    <a:pt x="227672" y="1066990"/>
                  </a:lnTo>
                  <a:lnTo>
                    <a:pt x="228434" y="1059738"/>
                  </a:lnTo>
                  <a:close/>
                </a:path>
                <a:path w="5216525" h="1205864">
                  <a:moveTo>
                    <a:pt x="5216487" y="1059738"/>
                  </a:moveTo>
                  <a:lnTo>
                    <a:pt x="5214467" y="1052753"/>
                  </a:lnTo>
                  <a:lnTo>
                    <a:pt x="5209718" y="1046861"/>
                  </a:lnTo>
                  <a:lnTo>
                    <a:pt x="5203037" y="1043266"/>
                  </a:lnTo>
                  <a:lnTo>
                    <a:pt x="5195786" y="1042504"/>
                  </a:lnTo>
                  <a:lnTo>
                    <a:pt x="5188801" y="1044524"/>
                  </a:lnTo>
                  <a:lnTo>
                    <a:pt x="5182921" y="1049274"/>
                  </a:lnTo>
                  <a:lnTo>
                    <a:pt x="5121326" y="1123200"/>
                  </a:lnTo>
                  <a:lnTo>
                    <a:pt x="5121326" y="0"/>
                  </a:lnTo>
                  <a:lnTo>
                    <a:pt x="5083226" y="0"/>
                  </a:lnTo>
                  <a:lnTo>
                    <a:pt x="5083226" y="1123200"/>
                  </a:lnTo>
                  <a:lnTo>
                    <a:pt x="5021631" y="1049274"/>
                  </a:lnTo>
                  <a:lnTo>
                    <a:pt x="5015738" y="1044524"/>
                  </a:lnTo>
                  <a:lnTo>
                    <a:pt x="5008753" y="1042504"/>
                  </a:lnTo>
                  <a:lnTo>
                    <a:pt x="5001501" y="1043266"/>
                  </a:lnTo>
                  <a:lnTo>
                    <a:pt x="4994834" y="1046861"/>
                  </a:lnTo>
                  <a:lnTo>
                    <a:pt x="4990071" y="1052753"/>
                  </a:lnTo>
                  <a:lnTo>
                    <a:pt x="4988052" y="1059738"/>
                  </a:lnTo>
                  <a:lnTo>
                    <a:pt x="4988814" y="1066990"/>
                  </a:lnTo>
                  <a:lnTo>
                    <a:pt x="4992421" y="1073658"/>
                  </a:lnTo>
                  <a:lnTo>
                    <a:pt x="5102276" y="1205484"/>
                  </a:lnTo>
                  <a:lnTo>
                    <a:pt x="5127041" y="1175766"/>
                  </a:lnTo>
                  <a:lnTo>
                    <a:pt x="5212131" y="1073658"/>
                  </a:lnTo>
                  <a:lnTo>
                    <a:pt x="5215725" y="1066990"/>
                  </a:lnTo>
                  <a:lnTo>
                    <a:pt x="5216487" y="1059738"/>
                  </a:lnTo>
                  <a:close/>
                </a:path>
              </a:pathLst>
            </a:custGeom>
            <a:solidFill>
              <a:srgbClr val="000000"/>
            </a:solidFill>
          </p:spPr>
          <p:txBody>
            <a:bodyPr wrap="square" lIns="0" tIns="0" rIns="0" bIns="0" rtlCol="0"/>
            <a:lstStyle/>
            <a:p/>
          </p:txBody>
        </p:sp>
        <p:sp>
          <p:nvSpPr>
            <p:cNvPr id="45" name="object 45" descr=""/>
            <p:cNvSpPr/>
            <p:nvPr/>
          </p:nvSpPr>
          <p:spPr>
            <a:xfrm>
              <a:off x="4504261" y="2431542"/>
              <a:ext cx="228600" cy="329565"/>
            </a:xfrm>
            <a:custGeom>
              <a:avLst/>
              <a:gdLst/>
              <a:ahLst/>
              <a:cxnLst/>
              <a:rect l="l" t="t" r="r" b="b"/>
              <a:pathLst>
                <a:path w="228600" h="329564">
                  <a:moveTo>
                    <a:pt x="20700" y="166195"/>
                  </a:moveTo>
                  <a:lnTo>
                    <a:pt x="13448" y="166955"/>
                  </a:lnTo>
                  <a:lnTo>
                    <a:pt x="6778" y="170561"/>
                  </a:lnTo>
                  <a:lnTo>
                    <a:pt x="2026" y="176444"/>
                  </a:lnTo>
                  <a:lnTo>
                    <a:pt x="0" y="183435"/>
                  </a:lnTo>
                  <a:lnTo>
                    <a:pt x="760" y="190688"/>
                  </a:lnTo>
                  <a:lnTo>
                    <a:pt x="4365" y="197358"/>
                  </a:lnTo>
                  <a:lnTo>
                    <a:pt x="114220" y="329184"/>
                  </a:lnTo>
                  <a:lnTo>
                    <a:pt x="138985" y="299466"/>
                  </a:lnTo>
                  <a:lnTo>
                    <a:pt x="95170" y="299466"/>
                  </a:lnTo>
                  <a:lnTo>
                    <a:pt x="95170" y="246888"/>
                  </a:lnTo>
                  <a:lnTo>
                    <a:pt x="33575" y="172974"/>
                  </a:lnTo>
                  <a:lnTo>
                    <a:pt x="27691" y="168221"/>
                  </a:lnTo>
                  <a:lnTo>
                    <a:pt x="20700" y="166195"/>
                  </a:lnTo>
                  <a:close/>
                </a:path>
                <a:path w="228600" h="329564">
                  <a:moveTo>
                    <a:pt x="95170" y="246888"/>
                  </a:moveTo>
                  <a:lnTo>
                    <a:pt x="95170" y="299466"/>
                  </a:lnTo>
                  <a:lnTo>
                    <a:pt x="133270" y="299466"/>
                  </a:lnTo>
                  <a:lnTo>
                    <a:pt x="133270" y="287274"/>
                  </a:lnTo>
                  <a:lnTo>
                    <a:pt x="99615" y="287274"/>
                  </a:lnTo>
                  <a:lnTo>
                    <a:pt x="114220" y="269748"/>
                  </a:lnTo>
                  <a:lnTo>
                    <a:pt x="95170" y="246888"/>
                  </a:lnTo>
                  <a:close/>
                </a:path>
                <a:path w="228600" h="329564">
                  <a:moveTo>
                    <a:pt x="207740" y="166195"/>
                  </a:moveTo>
                  <a:lnTo>
                    <a:pt x="200749" y="168221"/>
                  </a:lnTo>
                  <a:lnTo>
                    <a:pt x="194865" y="172974"/>
                  </a:lnTo>
                  <a:lnTo>
                    <a:pt x="133270" y="246888"/>
                  </a:lnTo>
                  <a:lnTo>
                    <a:pt x="133270" y="299466"/>
                  </a:lnTo>
                  <a:lnTo>
                    <a:pt x="138985" y="299466"/>
                  </a:lnTo>
                  <a:lnTo>
                    <a:pt x="224075" y="197358"/>
                  </a:lnTo>
                  <a:lnTo>
                    <a:pt x="227681" y="190688"/>
                  </a:lnTo>
                  <a:lnTo>
                    <a:pt x="228441" y="183435"/>
                  </a:lnTo>
                  <a:lnTo>
                    <a:pt x="226415" y="176444"/>
                  </a:lnTo>
                  <a:lnTo>
                    <a:pt x="221662" y="170561"/>
                  </a:lnTo>
                  <a:lnTo>
                    <a:pt x="214993" y="166955"/>
                  </a:lnTo>
                  <a:lnTo>
                    <a:pt x="207740" y="166195"/>
                  </a:lnTo>
                  <a:close/>
                </a:path>
                <a:path w="228600" h="329564">
                  <a:moveTo>
                    <a:pt x="114220" y="269748"/>
                  </a:moveTo>
                  <a:lnTo>
                    <a:pt x="99615" y="287274"/>
                  </a:lnTo>
                  <a:lnTo>
                    <a:pt x="128825" y="287274"/>
                  </a:lnTo>
                  <a:lnTo>
                    <a:pt x="114220" y="269748"/>
                  </a:lnTo>
                  <a:close/>
                </a:path>
                <a:path w="228600" h="329564">
                  <a:moveTo>
                    <a:pt x="133270" y="246888"/>
                  </a:moveTo>
                  <a:lnTo>
                    <a:pt x="114220" y="269748"/>
                  </a:lnTo>
                  <a:lnTo>
                    <a:pt x="128825" y="287274"/>
                  </a:lnTo>
                  <a:lnTo>
                    <a:pt x="133270" y="287274"/>
                  </a:lnTo>
                  <a:lnTo>
                    <a:pt x="133270" y="246888"/>
                  </a:lnTo>
                  <a:close/>
                </a:path>
                <a:path w="228600" h="329564">
                  <a:moveTo>
                    <a:pt x="133270" y="0"/>
                  </a:moveTo>
                  <a:lnTo>
                    <a:pt x="95170" y="0"/>
                  </a:lnTo>
                  <a:lnTo>
                    <a:pt x="95170" y="246888"/>
                  </a:lnTo>
                  <a:lnTo>
                    <a:pt x="114220" y="269748"/>
                  </a:lnTo>
                  <a:lnTo>
                    <a:pt x="133270" y="246888"/>
                  </a:lnTo>
                  <a:lnTo>
                    <a:pt x="133270" y="0"/>
                  </a:lnTo>
                  <a:close/>
                </a:path>
              </a:pathLst>
            </a:custGeom>
            <a:solidFill>
              <a:srgbClr val="000000"/>
            </a:solidFill>
          </p:spPr>
          <p:txBody>
            <a:bodyPr wrap="square" lIns="0" tIns="0" rIns="0" bIns="0" rtlCol="0"/>
            <a:lstStyle/>
            <a:p/>
          </p:txBody>
        </p:sp>
      </p:grpSp>
      <p:sp>
        <p:nvSpPr>
          <p:cNvPr id="46" name="object 46" descr=""/>
          <p:cNvSpPr txBox="1"/>
          <p:nvPr/>
        </p:nvSpPr>
        <p:spPr>
          <a:xfrm>
            <a:off x="8910955" y="3094177"/>
            <a:ext cx="941069" cy="391795"/>
          </a:xfrm>
          <a:prstGeom prst="rect">
            <a:avLst/>
          </a:prstGeom>
        </p:spPr>
        <p:txBody>
          <a:bodyPr wrap="square" lIns="0" tIns="12700" rIns="0" bIns="0" rtlCol="0" vert="horz">
            <a:spAutoFit/>
          </a:bodyPr>
          <a:lstStyle/>
          <a:p>
            <a:pPr marL="12700">
              <a:lnSpc>
                <a:spcPct val="100000"/>
              </a:lnSpc>
              <a:spcBef>
                <a:spcPts val="100"/>
              </a:spcBef>
            </a:pPr>
            <a:r>
              <a:rPr dirty="0" sz="2400" spc="-20" b="1">
                <a:latin typeface="微软雅黑"/>
                <a:cs typeface="微软雅黑"/>
              </a:rPr>
              <a:t>用户态</a:t>
            </a:r>
            <a:endParaRPr sz="2400">
              <a:latin typeface="微软雅黑"/>
              <a:cs typeface="微软雅黑"/>
            </a:endParaRPr>
          </a:p>
        </p:txBody>
      </p:sp>
      <p:sp>
        <p:nvSpPr>
          <p:cNvPr id="47" name="object 47" descr=""/>
          <p:cNvSpPr txBox="1"/>
          <p:nvPr/>
        </p:nvSpPr>
        <p:spPr>
          <a:xfrm>
            <a:off x="8914256" y="3760723"/>
            <a:ext cx="939800" cy="391160"/>
          </a:xfrm>
          <a:prstGeom prst="rect">
            <a:avLst/>
          </a:prstGeom>
        </p:spPr>
        <p:txBody>
          <a:bodyPr wrap="square" lIns="0" tIns="12700" rIns="0" bIns="0" rtlCol="0" vert="horz">
            <a:spAutoFit/>
          </a:bodyPr>
          <a:lstStyle/>
          <a:p>
            <a:pPr marL="12700">
              <a:lnSpc>
                <a:spcPct val="100000"/>
              </a:lnSpc>
              <a:spcBef>
                <a:spcPts val="100"/>
              </a:spcBef>
            </a:pPr>
            <a:r>
              <a:rPr dirty="0" sz="2400" spc="-20" b="1">
                <a:latin typeface="微软雅黑"/>
                <a:cs typeface="微软雅黑"/>
              </a:rPr>
              <a:t>核心态</a:t>
            </a:r>
            <a:endParaRPr sz="2400">
              <a:latin typeface="微软雅黑"/>
              <a:cs typeface="微软雅黑"/>
            </a:endParaRPr>
          </a:p>
        </p:txBody>
      </p:sp>
      <p:grpSp>
        <p:nvGrpSpPr>
          <p:cNvPr id="48" name="object 48" descr=""/>
          <p:cNvGrpSpPr/>
          <p:nvPr/>
        </p:nvGrpSpPr>
        <p:grpSpPr>
          <a:xfrm>
            <a:off x="2263139" y="4134611"/>
            <a:ext cx="3958590" cy="1804035"/>
            <a:chOff x="2263139" y="4134611"/>
            <a:chExt cx="3958590" cy="1804035"/>
          </a:xfrm>
        </p:grpSpPr>
        <p:pic>
          <p:nvPicPr>
            <p:cNvPr id="49" name="object 49" descr=""/>
            <p:cNvPicPr/>
            <p:nvPr/>
          </p:nvPicPr>
          <p:blipFill>
            <a:blip r:embed="rId14" cstate="print"/>
            <a:stretch>
              <a:fillRect/>
            </a:stretch>
          </p:blipFill>
          <p:spPr>
            <a:xfrm>
              <a:off x="2263139" y="4134611"/>
              <a:ext cx="3958590" cy="1780794"/>
            </a:xfrm>
            <a:prstGeom prst="rect">
              <a:avLst/>
            </a:prstGeom>
          </p:spPr>
        </p:pic>
        <p:pic>
          <p:nvPicPr>
            <p:cNvPr id="50" name="object 50" descr=""/>
            <p:cNvPicPr/>
            <p:nvPr/>
          </p:nvPicPr>
          <p:blipFill>
            <a:blip r:embed="rId15" cstate="print"/>
            <a:stretch>
              <a:fillRect/>
            </a:stretch>
          </p:blipFill>
          <p:spPr>
            <a:xfrm>
              <a:off x="2499359" y="4184903"/>
              <a:ext cx="3483102" cy="1753362"/>
            </a:xfrm>
            <a:prstGeom prst="rect">
              <a:avLst/>
            </a:prstGeom>
          </p:spPr>
        </p:pic>
      </p:grpSp>
      <p:sp>
        <p:nvSpPr>
          <p:cNvPr id="51" name="object 51" descr=""/>
          <p:cNvSpPr/>
          <p:nvPr/>
        </p:nvSpPr>
        <p:spPr>
          <a:xfrm>
            <a:off x="2202942" y="4074414"/>
            <a:ext cx="3929379" cy="1751330"/>
          </a:xfrm>
          <a:custGeom>
            <a:avLst/>
            <a:gdLst/>
            <a:ahLst/>
            <a:cxnLst/>
            <a:rect l="l" t="t" r="r" b="b"/>
            <a:pathLst>
              <a:path w="3929379" h="1751329">
                <a:moveTo>
                  <a:pt x="3928872" y="0"/>
                </a:moveTo>
                <a:lnTo>
                  <a:pt x="0" y="0"/>
                </a:lnTo>
                <a:lnTo>
                  <a:pt x="0" y="1751076"/>
                </a:lnTo>
                <a:lnTo>
                  <a:pt x="3928872" y="1751076"/>
                </a:lnTo>
                <a:lnTo>
                  <a:pt x="3928872" y="0"/>
                </a:lnTo>
                <a:close/>
              </a:path>
            </a:pathLst>
          </a:custGeom>
          <a:solidFill>
            <a:srgbClr val="FFFFFF"/>
          </a:solidFill>
        </p:spPr>
        <p:txBody>
          <a:bodyPr wrap="square" lIns="0" tIns="0" rIns="0" bIns="0" rtlCol="0"/>
          <a:lstStyle/>
          <a:p/>
        </p:txBody>
      </p:sp>
      <p:graphicFrame>
        <p:nvGraphicFramePr>
          <p:cNvPr id="52" name="object 52" descr=""/>
          <p:cNvGraphicFramePr>
            <a:graphicFrameLocks noGrp="1"/>
          </p:cNvGraphicFramePr>
          <p:nvPr/>
        </p:nvGraphicFramePr>
        <p:xfrm>
          <a:off x="2188464" y="4059935"/>
          <a:ext cx="3957954" cy="1750060"/>
        </p:xfrm>
        <a:graphic>
          <a:graphicData uri="http://schemas.openxmlformats.org/drawingml/2006/table">
            <a:tbl>
              <a:tblPr firstRow="1" bandRow="1">
                <a:tableStyleId>{2D5ABB26-0587-4C30-8999-92F81FD0307C}</a:tableStyleId>
              </a:tblPr>
              <a:tblGrid>
                <a:gridCol w="1383665"/>
                <a:gridCol w="2545080"/>
              </a:tblGrid>
              <a:tr h="548640">
                <a:tc gridSpan="2">
                  <a:txBody>
                    <a:bodyPr/>
                    <a:lstStyle/>
                    <a:p>
                      <a:pPr algn="ctr">
                        <a:lnSpc>
                          <a:spcPct val="100000"/>
                        </a:lnSpc>
                        <a:spcBef>
                          <a:spcPts val="810"/>
                        </a:spcBef>
                      </a:pPr>
                      <a:r>
                        <a:rPr dirty="0" sz="2000" spc="-20" b="1">
                          <a:latin typeface="微软雅黑"/>
                          <a:cs typeface="微软雅黑"/>
                        </a:rPr>
                        <a:t>执行体</a:t>
                      </a:r>
                      <a:endParaRPr sz="2000">
                        <a:latin typeface="微软雅黑"/>
                        <a:cs typeface="微软雅黑"/>
                      </a:endParaRPr>
                    </a:p>
                  </a:txBody>
                  <a:tcPr marL="0" marR="0" marB="0" marT="10287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hMerge="1">
                  <a:txBody>
                    <a:bodyPr/>
                    <a:lstStyle/>
                    <a:p>
                      <a:pPr/>
                    </a:p>
                  </a:txBody>
                  <a:tcPr marL="0" marR="0" marB="0" marT="0"/>
                </a:tc>
              </a:tr>
              <a:tr h="647065">
                <a:tc>
                  <a:txBody>
                    <a:bodyPr/>
                    <a:lstStyle/>
                    <a:p>
                      <a:pPr marL="374015">
                        <a:lnSpc>
                          <a:spcPct val="100000"/>
                        </a:lnSpc>
                        <a:spcBef>
                          <a:spcPts val="1290"/>
                        </a:spcBef>
                      </a:pPr>
                      <a:r>
                        <a:rPr dirty="0" sz="2000" spc="-25" b="1">
                          <a:latin typeface="微软雅黑"/>
                          <a:cs typeface="微软雅黑"/>
                        </a:rPr>
                        <a:t>核心</a:t>
                      </a:r>
                      <a:endParaRPr sz="2000">
                        <a:latin typeface="微软雅黑"/>
                        <a:cs typeface="微软雅黑"/>
                      </a:endParaRPr>
                    </a:p>
                  </a:txBody>
                  <a:tcPr marL="0" marR="0" marB="0" marT="16383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641350">
                        <a:lnSpc>
                          <a:spcPct val="100000"/>
                        </a:lnSpc>
                        <a:spcBef>
                          <a:spcPts val="1290"/>
                        </a:spcBef>
                      </a:pPr>
                      <a:r>
                        <a:rPr dirty="0" sz="2000" spc="-10" b="1">
                          <a:latin typeface="微软雅黑"/>
                          <a:cs typeface="微软雅黑"/>
                        </a:rPr>
                        <a:t>设备驱动程序</a:t>
                      </a:r>
                      <a:endParaRPr sz="2000">
                        <a:latin typeface="微软雅黑"/>
                        <a:cs typeface="微软雅黑"/>
                      </a:endParaRPr>
                    </a:p>
                  </a:txBody>
                  <a:tcPr marL="0" marR="0" marB="0" marT="16383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r>
              <a:tr h="554355">
                <a:tc gridSpan="2">
                  <a:txBody>
                    <a:bodyPr/>
                    <a:lstStyle/>
                    <a:p>
                      <a:pPr algn="ctr">
                        <a:lnSpc>
                          <a:spcPct val="100000"/>
                        </a:lnSpc>
                        <a:spcBef>
                          <a:spcPts val="990"/>
                        </a:spcBef>
                      </a:pPr>
                      <a:r>
                        <a:rPr dirty="0" sz="2000" spc="-10" b="1">
                          <a:latin typeface="微软雅黑"/>
                          <a:cs typeface="微软雅黑"/>
                        </a:rPr>
                        <a:t>硬件抽象层</a:t>
                      </a:r>
                      <a:endParaRPr sz="2000">
                        <a:latin typeface="微软雅黑"/>
                        <a:cs typeface="微软雅黑"/>
                      </a:endParaRPr>
                    </a:p>
                  </a:txBody>
                  <a:tcPr marL="0" marR="0" marB="0" marT="12573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hMerge="1">
                  <a:txBody>
                    <a:bodyPr/>
                    <a:lstStyle/>
                    <a:p>
                      <a:pPr/>
                    </a:p>
                  </a:txBody>
                  <a:tcPr marL="0" marR="0" marB="0" marT="0"/>
                </a:tc>
              </a:tr>
            </a:tbl>
          </a:graphicData>
        </a:graphic>
      </p:graphicFrame>
      <p:grpSp>
        <p:nvGrpSpPr>
          <p:cNvPr id="53" name="object 53" descr=""/>
          <p:cNvGrpSpPr/>
          <p:nvPr/>
        </p:nvGrpSpPr>
        <p:grpSpPr>
          <a:xfrm>
            <a:off x="6584442" y="4456938"/>
            <a:ext cx="1447800" cy="942340"/>
            <a:chOff x="6584442" y="4456938"/>
            <a:chExt cx="1447800" cy="942340"/>
          </a:xfrm>
        </p:grpSpPr>
        <p:pic>
          <p:nvPicPr>
            <p:cNvPr id="54" name="object 54" descr=""/>
            <p:cNvPicPr/>
            <p:nvPr/>
          </p:nvPicPr>
          <p:blipFill>
            <a:blip r:embed="rId16" cstate="print"/>
            <a:stretch>
              <a:fillRect/>
            </a:stretch>
          </p:blipFill>
          <p:spPr>
            <a:xfrm>
              <a:off x="6644640" y="4517136"/>
              <a:ext cx="1387602" cy="849629"/>
            </a:xfrm>
            <a:prstGeom prst="rect">
              <a:avLst/>
            </a:prstGeom>
          </p:spPr>
        </p:pic>
        <p:pic>
          <p:nvPicPr>
            <p:cNvPr id="55" name="object 55" descr=""/>
            <p:cNvPicPr/>
            <p:nvPr/>
          </p:nvPicPr>
          <p:blipFill>
            <a:blip r:embed="rId17" cstate="print"/>
            <a:stretch>
              <a:fillRect/>
            </a:stretch>
          </p:blipFill>
          <p:spPr>
            <a:xfrm>
              <a:off x="6929628" y="4559808"/>
              <a:ext cx="814577" cy="838962"/>
            </a:xfrm>
            <a:prstGeom prst="rect">
              <a:avLst/>
            </a:prstGeom>
          </p:spPr>
        </p:pic>
        <p:sp>
          <p:nvSpPr>
            <p:cNvPr id="56" name="object 56" descr=""/>
            <p:cNvSpPr/>
            <p:nvPr/>
          </p:nvSpPr>
          <p:spPr>
            <a:xfrm>
              <a:off x="6584442" y="4456938"/>
              <a:ext cx="1358265" cy="820419"/>
            </a:xfrm>
            <a:custGeom>
              <a:avLst/>
              <a:gdLst/>
              <a:ahLst/>
              <a:cxnLst/>
              <a:rect l="l" t="t" r="r" b="b"/>
              <a:pathLst>
                <a:path w="1358265" h="820420">
                  <a:moveTo>
                    <a:pt x="1357883" y="0"/>
                  </a:moveTo>
                  <a:lnTo>
                    <a:pt x="0" y="0"/>
                  </a:lnTo>
                  <a:lnTo>
                    <a:pt x="0" y="819912"/>
                  </a:lnTo>
                  <a:lnTo>
                    <a:pt x="1357883" y="819912"/>
                  </a:lnTo>
                  <a:lnTo>
                    <a:pt x="1357883" y="0"/>
                  </a:lnTo>
                  <a:close/>
                </a:path>
              </a:pathLst>
            </a:custGeom>
            <a:solidFill>
              <a:srgbClr val="FFFFFF"/>
            </a:solidFill>
          </p:spPr>
          <p:txBody>
            <a:bodyPr wrap="square" lIns="0" tIns="0" rIns="0" bIns="0" rtlCol="0"/>
            <a:lstStyle/>
            <a:p/>
          </p:txBody>
        </p:sp>
      </p:grpSp>
      <p:sp>
        <p:nvSpPr>
          <p:cNvPr id="57" name="object 57" descr=""/>
          <p:cNvSpPr txBox="1"/>
          <p:nvPr/>
        </p:nvSpPr>
        <p:spPr>
          <a:xfrm>
            <a:off x="6584442" y="4456938"/>
            <a:ext cx="1358265" cy="820419"/>
          </a:xfrm>
          <a:prstGeom prst="rect">
            <a:avLst/>
          </a:prstGeom>
          <a:ln w="28955">
            <a:solidFill>
              <a:srgbClr val="000000"/>
            </a:solidFill>
          </a:ln>
        </p:spPr>
        <p:txBody>
          <a:bodyPr wrap="square" lIns="0" tIns="94615" rIns="0" bIns="0" rtlCol="0" vert="horz">
            <a:spAutoFit/>
          </a:bodyPr>
          <a:lstStyle/>
          <a:p>
            <a:pPr marL="424180" marR="416559">
              <a:lnSpc>
                <a:spcPct val="100000"/>
              </a:lnSpc>
              <a:spcBef>
                <a:spcPts val="745"/>
              </a:spcBef>
            </a:pPr>
            <a:r>
              <a:rPr dirty="0" sz="2000" spc="-25" b="1">
                <a:latin typeface="微软雅黑"/>
                <a:cs typeface="微软雅黑"/>
              </a:rPr>
              <a:t>图形</a:t>
            </a:r>
            <a:r>
              <a:rPr dirty="0" sz="2000" spc="-25" b="1">
                <a:latin typeface="微软雅黑"/>
                <a:cs typeface="微软雅黑"/>
              </a:rPr>
              <a:t>引擎</a:t>
            </a:r>
            <a:endParaRPr sz="2000">
              <a:latin typeface="微软雅黑"/>
              <a:cs typeface="微软雅黑"/>
            </a:endParaRPr>
          </a:p>
        </p:txBody>
      </p:sp>
      <p:grpSp>
        <p:nvGrpSpPr>
          <p:cNvPr id="58" name="object 58" descr=""/>
          <p:cNvGrpSpPr/>
          <p:nvPr/>
        </p:nvGrpSpPr>
        <p:grpSpPr>
          <a:xfrm>
            <a:off x="358140" y="202692"/>
            <a:ext cx="6095365" cy="787400"/>
            <a:chOff x="358140" y="202692"/>
            <a:chExt cx="6095365" cy="787400"/>
          </a:xfrm>
        </p:grpSpPr>
        <p:pic>
          <p:nvPicPr>
            <p:cNvPr id="59" name="object 59" descr=""/>
            <p:cNvPicPr/>
            <p:nvPr/>
          </p:nvPicPr>
          <p:blipFill>
            <a:blip r:embed="rId18" cstate="print"/>
            <a:stretch>
              <a:fillRect/>
            </a:stretch>
          </p:blipFill>
          <p:spPr>
            <a:xfrm>
              <a:off x="358140" y="202692"/>
              <a:ext cx="2952750" cy="787145"/>
            </a:xfrm>
            <a:prstGeom prst="rect">
              <a:avLst/>
            </a:prstGeom>
          </p:spPr>
        </p:pic>
        <p:pic>
          <p:nvPicPr>
            <p:cNvPr id="60" name="object 60" descr=""/>
            <p:cNvPicPr/>
            <p:nvPr/>
          </p:nvPicPr>
          <p:blipFill>
            <a:blip r:embed="rId19" cstate="print"/>
            <a:stretch>
              <a:fillRect/>
            </a:stretch>
          </p:blipFill>
          <p:spPr>
            <a:xfrm>
              <a:off x="2843784" y="202692"/>
              <a:ext cx="1177290" cy="787145"/>
            </a:xfrm>
            <a:prstGeom prst="rect">
              <a:avLst/>
            </a:prstGeom>
          </p:spPr>
        </p:pic>
        <p:pic>
          <p:nvPicPr>
            <p:cNvPr id="61" name="object 61" descr=""/>
            <p:cNvPicPr/>
            <p:nvPr/>
          </p:nvPicPr>
          <p:blipFill>
            <a:blip r:embed="rId20" cstate="print"/>
            <a:stretch>
              <a:fillRect/>
            </a:stretch>
          </p:blipFill>
          <p:spPr>
            <a:xfrm>
              <a:off x="3553968" y="202692"/>
              <a:ext cx="1235202" cy="787145"/>
            </a:xfrm>
            <a:prstGeom prst="rect">
              <a:avLst/>
            </a:prstGeom>
          </p:spPr>
        </p:pic>
        <p:pic>
          <p:nvPicPr>
            <p:cNvPr id="62" name="object 62" descr=""/>
            <p:cNvPicPr/>
            <p:nvPr/>
          </p:nvPicPr>
          <p:blipFill>
            <a:blip r:embed="rId21" cstate="print"/>
            <a:stretch>
              <a:fillRect/>
            </a:stretch>
          </p:blipFill>
          <p:spPr>
            <a:xfrm>
              <a:off x="4322063" y="202692"/>
              <a:ext cx="2131314" cy="787145"/>
            </a:xfrm>
            <a:prstGeom prst="rect">
              <a:avLst/>
            </a:prstGeom>
          </p:spPr>
        </p:pic>
      </p:grpSp>
      <p:sp>
        <p:nvSpPr>
          <p:cNvPr id="63" name="object 63"/>
          <p:cNvSpPr txBox="1">
            <a:spLocks noGrp="1"/>
          </p:cNvSpPr>
          <p:nvPr>
            <p:ph type="title"/>
          </p:nvPr>
        </p:nvSpPr>
        <p:spPr>
          <a:xfrm>
            <a:off x="566724" y="291160"/>
            <a:ext cx="5654675" cy="452120"/>
          </a:xfrm>
          <a:prstGeom prst="rect"/>
        </p:spPr>
        <p:txBody>
          <a:bodyPr wrap="square" lIns="0" tIns="12065" rIns="0" bIns="0" rtlCol="0" vert="horz">
            <a:spAutoFit/>
          </a:bodyPr>
          <a:lstStyle/>
          <a:p>
            <a:pPr marL="12700">
              <a:lnSpc>
                <a:spcPct val="100000"/>
              </a:lnSpc>
              <a:spcBef>
                <a:spcPts val="95"/>
              </a:spcBef>
            </a:pPr>
            <a:r>
              <a:rPr dirty="0" spc="-40"/>
              <a:t>微</a:t>
            </a:r>
            <a:r>
              <a:rPr dirty="0" spc="-40"/>
              <a:t>内</a:t>
            </a:r>
            <a:r>
              <a:rPr dirty="0" spc="-40"/>
              <a:t>核</a:t>
            </a:r>
            <a:r>
              <a:rPr dirty="0" spc="-40"/>
              <a:t>操</a:t>
            </a:r>
            <a:r>
              <a:rPr dirty="0" spc="-40"/>
              <a:t>作</a:t>
            </a:r>
            <a:r>
              <a:rPr dirty="0" spc="-40"/>
              <a:t>系</a:t>
            </a:r>
            <a:r>
              <a:rPr dirty="0" spc="-35"/>
              <a:t>统</a:t>
            </a:r>
            <a:r>
              <a:rPr dirty="0" spc="-40"/>
              <a:t>实</a:t>
            </a:r>
            <a:r>
              <a:rPr dirty="0" spc="-40"/>
              <a:t>例</a:t>
            </a:r>
            <a:r>
              <a:rPr dirty="0" spc="-40"/>
              <a:t>——</a:t>
            </a:r>
            <a:r>
              <a:rPr dirty="0" spc="-10">
                <a:solidFill>
                  <a:srgbClr val="990033"/>
                </a:solidFill>
              </a:rPr>
              <a:t>Windows</a:t>
            </a:r>
          </a:p>
        </p:txBody>
      </p:sp>
      <p:sp>
        <p:nvSpPr>
          <p:cNvPr id="64" name="object 64"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32</a:t>
            </a:fld>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6860540" cy="787400"/>
            <a:chOff x="358140" y="202692"/>
            <a:chExt cx="686054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6860285" cy="787145"/>
            </a:xfrm>
            <a:prstGeom prst="rect">
              <a:avLst/>
            </a:prstGeom>
          </p:spPr>
        </p:pic>
      </p:grpSp>
      <p:sp>
        <p:nvSpPr>
          <p:cNvPr id="18" name="object 18" descr=""/>
          <p:cNvSpPr txBox="1"/>
          <p:nvPr/>
        </p:nvSpPr>
        <p:spPr>
          <a:xfrm>
            <a:off x="918159" y="4682032"/>
            <a:ext cx="4492625" cy="1535430"/>
          </a:xfrm>
          <a:prstGeom prst="rect">
            <a:avLst/>
          </a:prstGeom>
        </p:spPr>
        <p:txBody>
          <a:bodyPr wrap="square" lIns="0" tIns="12700" rIns="0" bIns="0" rtlCol="0" vert="horz">
            <a:spAutoFit/>
          </a:bodyPr>
          <a:lstStyle/>
          <a:p>
            <a:pPr algn="just" marL="12700" marR="5080">
              <a:lnSpc>
                <a:spcPct val="150100"/>
              </a:lnSpc>
              <a:spcBef>
                <a:spcPts val="100"/>
              </a:spcBef>
            </a:pPr>
            <a:r>
              <a:rPr dirty="0" sz="2200" spc="-30">
                <a:latin typeface="微软雅黑"/>
                <a:cs typeface="微软雅黑"/>
              </a:rPr>
              <a:t>操</a:t>
            </a:r>
            <a:r>
              <a:rPr dirty="0" sz="2200" spc="-30">
                <a:latin typeface="微软雅黑"/>
                <a:cs typeface="微软雅黑"/>
              </a:rPr>
              <a:t>作</a:t>
            </a:r>
            <a:r>
              <a:rPr dirty="0" sz="2200" spc="-30">
                <a:latin typeface="微软雅黑"/>
                <a:cs typeface="微软雅黑"/>
              </a:rPr>
              <a:t>系</a:t>
            </a:r>
            <a:r>
              <a:rPr dirty="0" sz="2200" spc="-30">
                <a:latin typeface="微软雅黑"/>
                <a:cs typeface="微软雅黑"/>
              </a:rPr>
              <a:t>统</a:t>
            </a:r>
            <a:r>
              <a:rPr dirty="0" sz="2200" spc="-30">
                <a:latin typeface="微软雅黑"/>
                <a:cs typeface="微软雅黑"/>
              </a:rPr>
              <a:t>功</a:t>
            </a:r>
            <a:r>
              <a:rPr dirty="0" sz="2200" spc="-30">
                <a:latin typeface="微软雅黑"/>
                <a:cs typeface="微软雅黑"/>
              </a:rPr>
              <a:t>能</a:t>
            </a:r>
            <a:r>
              <a:rPr dirty="0" sz="2200" spc="-30">
                <a:latin typeface="微软雅黑"/>
                <a:cs typeface="微软雅黑"/>
              </a:rPr>
              <a:t>组</a:t>
            </a:r>
            <a:r>
              <a:rPr dirty="0" sz="2200" spc="-30">
                <a:latin typeface="微软雅黑"/>
                <a:cs typeface="微软雅黑"/>
              </a:rPr>
              <a:t>织</a:t>
            </a:r>
            <a:r>
              <a:rPr dirty="0" sz="2200" spc="-30">
                <a:latin typeface="微软雅黑"/>
                <a:cs typeface="微软雅黑"/>
              </a:rPr>
              <a:t>成</a:t>
            </a:r>
            <a:r>
              <a:rPr dirty="0" sz="2200" spc="-30">
                <a:latin typeface="微软雅黑"/>
                <a:cs typeface="微软雅黑"/>
              </a:rPr>
              <a:t>一</a:t>
            </a:r>
            <a:r>
              <a:rPr dirty="0" sz="2200" spc="-30">
                <a:latin typeface="微软雅黑"/>
                <a:cs typeface="微软雅黑"/>
              </a:rPr>
              <a:t>组</a:t>
            </a:r>
            <a:r>
              <a:rPr dirty="0" sz="2200" spc="-30">
                <a:latin typeface="微软雅黑"/>
                <a:cs typeface="微软雅黑"/>
              </a:rPr>
              <a:t>子</a:t>
            </a:r>
            <a:r>
              <a:rPr dirty="0" sz="2200" spc="-30">
                <a:latin typeface="微软雅黑"/>
                <a:cs typeface="微软雅黑"/>
              </a:rPr>
              <a:t>例</a:t>
            </a:r>
            <a:r>
              <a:rPr dirty="0" sz="2200" spc="-30">
                <a:latin typeface="微软雅黑"/>
                <a:cs typeface="微软雅黑"/>
              </a:rPr>
              <a:t>程</a:t>
            </a:r>
            <a:r>
              <a:rPr dirty="0" sz="2200" spc="-30">
                <a:latin typeface="微软雅黑"/>
                <a:cs typeface="微软雅黑"/>
              </a:rPr>
              <a:t>供</a:t>
            </a:r>
            <a:r>
              <a:rPr dirty="0" sz="2200" spc="-50">
                <a:latin typeface="微软雅黑"/>
                <a:cs typeface="微软雅黑"/>
              </a:rPr>
              <a:t>用</a:t>
            </a:r>
            <a:r>
              <a:rPr dirty="0" sz="2200" spc="-30">
                <a:latin typeface="微软雅黑"/>
                <a:cs typeface="微软雅黑"/>
              </a:rPr>
              <a:t>户</a:t>
            </a:r>
            <a:r>
              <a:rPr dirty="0" sz="2200" spc="-30">
                <a:latin typeface="微软雅黑"/>
                <a:cs typeface="微软雅黑"/>
              </a:rPr>
              <a:t>程</a:t>
            </a:r>
            <a:r>
              <a:rPr dirty="0" sz="2200" spc="-30">
                <a:latin typeface="微软雅黑"/>
                <a:cs typeface="微软雅黑"/>
              </a:rPr>
              <a:t>序</a:t>
            </a:r>
            <a:r>
              <a:rPr dirty="0" sz="2200" spc="-30">
                <a:latin typeface="微软雅黑"/>
                <a:cs typeface="微软雅黑"/>
              </a:rPr>
              <a:t>调</a:t>
            </a:r>
            <a:r>
              <a:rPr dirty="0" sz="2200" spc="-30">
                <a:latin typeface="微软雅黑"/>
                <a:cs typeface="微软雅黑"/>
              </a:rPr>
              <a:t>用</a:t>
            </a:r>
            <a:r>
              <a:rPr dirty="0" sz="2200" spc="-30">
                <a:latin typeface="微软雅黑"/>
                <a:cs typeface="微软雅黑"/>
              </a:rPr>
              <a:t>，</a:t>
            </a:r>
            <a:r>
              <a:rPr dirty="0" sz="2200" spc="-30">
                <a:latin typeface="微软雅黑"/>
                <a:cs typeface="微软雅黑"/>
              </a:rPr>
              <a:t>操</a:t>
            </a:r>
            <a:r>
              <a:rPr dirty="0" sz="2200" spc="-30">
                <a:latin typeface="微软雅黑"/>
                <a:cs typeface="微软雅黑"/>
              </a:rPr>
              <a:t>作</a:t>
            </a:r>
            <a:r>
              <a:rPr dirty="0" sz="2200" spc="-30">
                <a:latin typeface="微软雅黑"/>
                <a:cs typeface="微软雅黑"/>
              </a:rPr>
              <a:t>系</a:t>
            </a:r>
            <a:r>
              <a:rPr dirty="0" sz="2200" spc="-30">
                <a:latin typeface="微软雅黑"/>
                <a:cs typeface="微软雅黑"/>
              </a:rPr>
              <a:t>统</a:t>
            </a:r>
            <a:r>
              <a:rPr dirty="0" sz="2200" spc="-30">
                <a:latin typeface="微软雅黑"/>
                <a:cs typeface="微软雅黑"/>
              </a:rPr>
              <a:t>服</a:t>
            </a:r>
            <a:r>
              <a:rPr dirty="0" sz="2200" spc="-30">
                <a:latin typeface="微软雅黑"/>
                <a:cs typeface="微软雅黑"/>
              </a:rPr>
              <a:t>务</a:t>
            </a:r>
            <a:r>
              <a:rPr dirty="0" sz="2200" spc="-30">
                <a:latin typeface="微软雅黑"/>
                <a:cs typeface="微软雅黑"/>
              </a:rPr>
              <a:t>例</a:t>
            </a:r>
            <a:r>
              <a:rPr dirty="0" sz="2200" spc="-30">
                <a:latin typeface="微软雅黑"/>
                <a:cs typeface="微软雅黑"/>
              </a:rPr>
              <a:t>程</a:t>
            </a:r>
            <a:r>
              <a:rPr dirty="0" sz="2200" spc="-30">
                <a:latin typeface="微软雅黑"/>
                <a:cs typeface="微软雅黑"/>
              </a:rPr>
              <a:t>在</a:t>
            </a:r>
            <a:r>
              <a:rPr dirty="0" sz="2200" spc="-50">
                <a:latin typeface="微软雅黑"/>
                <a:cs typeface="微软雅黑"/>
              </a:rPr>
              <a:t>用</a:t>
            </a:r>
            <a:r>
              <a:rPr dirty="0" sz="2200" spc="-30">
                <a:latin typeface="微软雅黑"/>
                <a:cs typeface="微软雅黑"/>
              </a:rPr>
              <a:t>户</a:t>
            </a:r>
            <a:r>
              <a:rPr dirty="0" sz="2200" spc="-30">
                <a:latin typeface="微软雅黑"/>
                <a:cs typeface="微软雅黑"/>
              </a:rPr>
              <a:t>进</a:t>
            </a:r>
            <a:r>
              <a:rPr dirty="0" sz="2200" spc="-30">
                <a:latin typeface="微软雅黑"/>
                <a:cs typeface="微软雅黑"/>
              </a:rPr>
              <a:t>程</a:t>
            </a:r>
            <a:r>
              <a:rPr dirty="0" sz="2200" spc="-30">
                <a:latin typeface="微软雅黑"/>
                <a:cs typeface="微软雅黑"/>
              </a:rPr>
              <a:t>的</a:t>
            </a:r>
            <a:r>
              <a:rPr dirty="0" sz="2200" spc="-30">
                <a:latin typeface="微软雅黑"/>
                <a:cs typeface="微软雅黑"/>
              </a:rPr>
              <a:t>上</a:t>
            </a:r>
            <a:r>
              <a:rPr dirty="0" sz="2200" spc="-30">
                <a:latin typeface="微软雅黑"/>
                <a:cs typeface="微软雅黑"/>
              </a:rPr>
              <a:t>下</a:t>
            </a:r>
            <a:r>
              <a:rPr dirty="0" sz="2200" spc="-30">
                <a:latin typeface="微软雅黑"/>
                <a:cs typeface="微软雅黑"/>
              </a:rPr>
              <a:t>文</a:t>
            </a:r>
            <a:r>
              <a:rPr dirty="0" sz="2200" spc="-30">
                <a:latin typeface="微软雅黑"/>
                <a:cs typeface="微软雅黑"/>
              </a:rPr>
              <a:t>环</a:t>
            </a:r>
            <a:r>
              <a:rPr dirty="0" sz="2200" spc="-30">
                <a:latin typeface="微软雅黑"/>
                <a:cs typeface="微软雅黑"/>
              </a:rPr>
              <a:t>境</a:t>
            </a:r>
            <a:r>
              <a:rPr dirty="0" sz="2200" spc="-30">
                <a:latin typeface="微软雅黑"/>
                <a:cs typeface="微软雅黑"/>
              </a:rPr>
              <a:t>中</a:t>
            </a:r>
            <a:r>
              <a:rPr dirty="0" sz="2200" spc="-30">
                <a:latin typeface="微软雅黑"/>
                <a:cs typeface="微软雅黑"/>
              </a:rPr>
              <a:t>执</a:t>
            </a:r>
            <a:r>
              <a:rPr dirty="0" sz="2200" spc="-30">
                <a:latin typeface="微软雅黑"/>
                <a:cs typeface="微软雅黑"/>
              </a:rPr>
              <a:t>行</a:t>
            </a:r>
            <a:r>
              <a:rPr dirty="0" sz="2200" spc="-50">
                <a:latin typeface="微软雅黑"/>
                <a:cs typeface="微软雅黑"/>
              </a:rPr>
              <a:t>。</a:t>
            </a:r>
            <a:endParaRPr sz="2200">
              <a:latin typeface="微软雅黑"/>
              <a:cs typeface="微软雅黑"/>
            </a:endParaRPr>
          </a:p>
        </p:txBody>
      </p:sp>
      <p:sp>
        <p:nvSpPr>
          <p:cNvPr id="19" name="object 19"/>
          <p:cNvSpPr txBox="1">
            <a:spLocks noGrp="1"/>
          </p:cNvSpPr>
          <p:nvPr>
            <p:ph type="title"/>
          </p:nvPr>
        </p:nvSpPr>
        <p:spPr>
          <a:xfrm>
            <a:off x="566724" y="291160"/>
            <a:ext cx="6418580" cy="452120"/>
          </a:xfrm>
          <a:prstGeom prst="rect"/>
        </p:spPr>
        <p:txBody>
          <a:bodyPr wrap="square" lIns="0" tIns="12065" rIns="0" bIns="0" rtlCol="0" vert="horz">
            <a:spAutoFit/>
          </a:bodyPr>
          <a:lstStyle/>
          <a:p>
            <a:pPr marL="12700">
              <a:lnSpc>
                <a:spcPct val="100000"/>
              </a:lnSpc>
              <a:spcBef>
                <a:spcPts val="95"/>
              </a:spcBef>
            </a:pPr>
            <a:r>
              <a:rPr dirty="0" spc="-40"/>
              <a:t>两</a:t>
            </a:r>
            <a:r>
              <a:rPr dirty="0" spc="-40"/>
              <a:t>种</a:t>
            </a:r>
            <a:r>
              <a:rPr dirty="0" spc="-40"/>
              <a:t>结</a:t>
            </a:r>
            <a:r>
              <a:rPr dirty="0" spc="-40"/>
              <a:t>构</a:t>
            </a:r>
            <a:r>
              <a:rPr dirty="0" spc="-40"/>
              <a:t>下</a:t>
            </a:r>
            <a:r>
              <a:rPr dirty="0" spc="-40"/>
              <a:t>操</a:t>
            </a:r>
            <a:r>
              <a:rPr dirty="0" spc="-40"/>
              <a:t>作</a:t>
            </a:r>
            <a:r>
              <a:rPr dirty="0" spc="-40"/>
              <a:t>系</a:t>
            </a:r>
            <a:r>
              <a:rPr dirty="0" spc="-40"/>
              <a:t>统</a:t>
            </a:r>
            <a:r>
              <a:rPr dirty="0" spc="-40"/>
              <a:t>提</a:t>
            </a:r>
            <a:r>
              <a:rPr dirty="0" spc="-40"/>
              <a:t>供</a:t>
            </a:r>
            <a:r>
              <a:rPr dirty="0" spc="-40"/>
              <a:t>服</a:t>
            </a:r>
            <a:r>
              <a:rPr dirty="0" spc="-40"/>
              <a:t>务</a:t>
            </a:r>
            <a:r>
              <a:rPr dirty="0" spc="-40"/>
              <a:t>的</a:t>
            </a:r>
            <a:r>
              <a:rPr dirty="0" spc="-40"/>
              <a:t>方</a:t>
            </a:r>
            <a:r>
              <a:rPr dirty="0" spc="-30"/>
              <a:t>式</a:t>
            </a:r>
            <a:r>
              <a:rPr dirty="0" spc="-40"/>
              <a:t>对</a:t>
            </a:r>
            <a:r>
              <a:rPr dirty="0" spc="-50"/>
              <a:t>比</a:t>
            </a:r>
          </a:p>
        </p:txBody>
      </p:sp>
      <p:pic>
        <p:nvPicPr>
          <p:cNvPr id="20" name="object 20" descr=""/>
          <p:cNvPicPr/>
          <p:nvPr/>
        </p:nvPicPr>
        <p:blipFill>
          <a:blip r:embed="rId5" cstate="print"/>
          <a:stretch>
            <a:fillRect/>
          </a:stretch>
        </p:blipFill>
        <p:spPr>
          <a:xfrm>
            <a:off x="1150271" y="1370472"/>
            <a:ext cx="3919231" cy="2562971"/>
          </a:xfrm>
          <a:prstGeom prst="rect">
            <a:avLst/>
          </a:prstGeom>
        </p:spPr>
      </p:pic>
      <p:sp>
        <p:nvSpPr>
          <p:cNvPr id="21" name="object 21" descr=""/>
          <p:cNvSpPr txBox="1"/>
          <p:nvPr/>
        </p:nvSpPr>
        <p:spPr>
          <a:xfrm>
            <a:off x="1322324" y="4148709"/>
            <a:ext cx="3587750" cy="330835"/>
          </a:xfrm>
          <a:prstGeom prst="rect">
            <a:avLst/>
          </a:prstGeom>
        </p:spPr>
        <p:txBody>
          <a:bodyPr wrap="square" lIns="0" tIns="12700" rIns="0" bIns="0" rtlCol="0" vert="horz">
            <a:spAutoFit/>
          </a:bodyPr>
          <a:lstStyle/>
          <a:p>
            <a:pPr marL="12700">
              <a:lnSpc>
                <a:spcPct val="100000"/>
              </a:lnSpc>
              <a:spcBef>
                <a:spcPts val="100"/>
              </a:spcBef>
            </a:pPr>
            <a:r>
              <a:rPr dirty="0" sz="2000" spc="-10" b="1">
                <a:solidFill>
                  <a:srgbClr val="1F517B"/>
                </a:solidFill>
                <a:latin typeface="微软雅黑"/>
                <a:cs typeface="微软雅黑"/>
              </a:rPr>
              <a:t>单内核结构：作为子例程被调用</a:t>
            </a:r>
            <a:endParaRPr sz="2000">
              <a:latin typeface="微软雅黑"/>
              <a:cs typeface="微软雅黑"/>
            </a:endParaRPr>
          </a:p>
        </p:txBody>
      </p:sp>
      <p:pic>
        <p:nvPicPr>
          <p:cNvPr id="22" name="object 22" descr=""/>
          <p:cNvPicPr/>
          <p:nvPr/>
        </p:nvPicPr>
        <p:blipFill>
          <a:blip r:embed="rId6" cstate="print"/>
          <a:stretch>
            <a:fillRect/>
          </a:stretch>
        </p:blipFill>
        <p:spPr>
          <a:xfrm>
            <a:off x="7351216" y="1303246"/>
            <a:ext cx="3168618" cy="2507449"/>
          </a:xfrm>
          <a:prstGeom prst="rect">
            <a:avLst/>
          </a:prstGeom>
        </p:spPr>
      </p:pic>
      <p:sp>
        <p:nvSpPr>
          <p:cNvPr id="23" name="object 23" descr=""/>
          <p:cNvSpPr txBox="1"/>
          <p:nvPr/>
        </p:nvSpPr>
        <p:spPr>
          <a:xfrm>
            <a:off x="7472933" y="4118609"/>
            <a:ext cx="3333115" cy="330835"/>
          </a:xfrm>
          <a:prstGeom prst="rect">
            <a:avLst/>
          </a:prstGeom>
        </p:spPr>
        <p:txBody>
          <a:bodyPr wrap="square" lIns="0" tIns="12700" rIns="0" bIns="0" rtlCol="0" vert="horz">
            <a:spAutoFit/>
          </a:bodyPr>
          <a:lstStyle/>
          <a:p>
            <a:pPr marL="12700">
              <a:lnSpc>
                <a:spcPct val="100000"/>
              </a:lnSpc>
              <a:spcBef>
                <a:spcPts val="100"/>
              </a:spcBef>
            </a:pPr>
            <a:r>
              <a:rPr dirty="0" sz="2000" spc="-10" b="1">
                <a:solidFill>
                  <a:srgbClr val="1F517B"/>
                </a:solidFill>
                <a:latin typeface="微软雅黑"/>
                <a:cs typeface="微软雅黑"/>
              </a:rPr>
              <a:t>微内核结构：作为进程被调用</a:t>
            </a:r>
            <a:endParaRPr sz="2000">
              <a:latin typeface="微软雅黑"/>
              <a:cs typeface="微软雅黑"/>
            </a:endParaRPr>
          </a:p>
        </p:txBody>
      </p:sp>
      <p:sp>
        <p:nvSpPr>
          <p:cNvPr id="25" name="object 25"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32</a:t>
            </a:fld>
          </a:p>
        </p:txBody>
      </p:sp>
      <p:sp>
        <p:nvSpPr>
          <p:cNvPr id="24" name="object 24" descr=""/>
          <p:cNvSpPr txBox="1"/>
          <p:nvPr/>
        </p:nvSpPr>
        <p:spPr>
          <a:xfrm>
            <a:off x="6751701" y="4682032"/>
            <a:ext cx="4768850" cy="1535430"/>
          </a:xfrm>
          <a:prstGeom prst="rect">
            <a:avLst/>
          </a:prstGeom>
        </p:spPr>
        <p:txBody>
          <a:bodyPr wrap="square" lIns="0" tIns="12700" rIns="0" bIns="0" rtlCol="0" vert="horz">
            <a:spAutoFit/>
          </a:bodyPr>
          <a:lstStyle/>
          <a:p>
            <a:pPr algn="just" marL="12700" marR="5080">
              <a:lnSpc>
                <a:spcPct val="150100"/>
              </a:lnSpc>
              <a:spcBef>
                <a:spcPts val="100"/>
              </a:spcBef>
            </a:pPr>
            <a:r>
              <a:rPr dirty="0" sz="2200" spc="-30">
                <a:latin typeface="微软雅黑"/>
                <a:cs typeface="微软雅黑"/>
              </a:rPr>
              <a:t>把</a:t>
            </a:r>
            <a:r>
              <a:rPr dirty="0" sz="2200" spc="-30">
                <a:latin typeface="微软雅黑"/>
                <a:cs typeface="微软雅黑"/>
              </a:rPr>
              <a:t>操</a:t>
            </a:r>
            <a:r>
              <a:rPr dirty="0" sz="2200" spc="-30">
                <a:latin typeface="微软雅黑"/>
                <a:cs typeface="微软雅黑"/>
              </a:rPr>
              <a:t>作</a:t>
            </a:r>
            <a:r>
              <a:rPr dirty="0" sz="2200" spc="-30">
                <a:latin typeface="微软雅黑"/>
                <a:cs typeface="微软雅黑"/>
              </a:rPr>
              <a:t>系</a:t>
            </a:r>
            <a:r>
              <a:rPr dirty="0" sz="2200" spc="-30">
                <a:latin typeface="微软雅黑"/>
                <a:cs typeface="微软雅黑"/>
              </a:rPr>
              <a:t>统</a:t>
            </a:r>
            <a:r>
              <a:rPr dirty="0" sz="2200" spc="-30">
                <a:latin typeface="微软雅黑"/>
                <a:cs typeface="微软雅黑"/>
              </a:rPr>
              <a:t>组</a:t>
            </a:r>
            <a:r>
              <a:rPr dirty="0" sz="2200" spc="-30">
                <a:latin typeface="微软雅黑"/>
                <a:cs typeface="微软雅黑"/>
              </a:rPr>
              <a:t>织</a:t>
            </a:r>
            <a:r>
              <a:rPr dirty="0" sz="2200" spc="-30">
                <a:latin typeface="微软雅黑"/>
                <a:cs typeface="微软雅黑"/>
              </a:rPr>
              <a:t>成</a:t>
            </a:r>
            <a:r>
              <a:rPr dirty="0" sz="2200" spc="-30">
                <a:latin typeface="微软雅黑"/>
                <a:cs typeface="微软雅黑"/>
              </a:rPr>
              <a:t>一</a:t>
            </a:r>
            <a:r>
              <a:rPr dirty="0" sz="2200" spc="-30">
                <a:latin typeface="微软雅黑"/>
                <a:cs typeface="微软雅黑"/>
              </a:rPr>
              <a:t>组</a:t>
            </a:r>
            <a:r>
              <a:rPr dirty="0" sz="2200" spc="-30">
                <a:latin typeface="微软雅黑"/>
                <a:cs typeface="微软雅黑"/>
              </a:rPr>
              <a:t>系</a:t>
            </a:r>
            <a:r>
              <a:rPr dirty="0" sz="2200" spc="-30">
                <a:latin typeface="微软雅黑"/>
                <a:cs typeface="微软雅黑"/>
              </a:rPr>
              <a:t>统</a:t>
            </a:r>
            <a:r>
              <a:rPr dirty="0" sz="2200" spc="-30">
                <a:latin typeface="微软雅黑"/>
                <a:cs typeface="微软雅黑"/>
              </a:rPr>
              <a:t>进</a:t>
            </a:r>
            <a:r>
              <a:rPr dirty="0" sz="2200" spc="-30">
                <a:latin typeface="微软雅黑"/>
                <a:cs typeface="微软雅黑"/>
              </a:rPr>
              <a:t>程</a:t>
            </a:r>
            <a:r>
              <a:rPr dirty="0" sz="2200" spc="-30">
                <a:latin typeface="微软雅黑"/>
                <a:cs typeface="微软雅黑"/>
              </a:rPr>
              <a:t>，称</a:t>
            </a:r>
            <a:r>
              <a:rPr dirty="0" sz="2200" spc="-50">
                <a:latin typeface="微软雅黑"/>
                <a:cs typeface="微软雅黑"/>
              </a:rPr>
              <a:t>为</a:t>
            </a:r>
            <a:r>
              <a:rPr dirty="0" sz="2200" spc="-30">
                <a:latin typeface="微软雅黑"/>
                <a:cs typeface="微软雅黑"/>
              </a:rPr>
              <a:t>服</a:t>
            </a:r>
            <a:r>
              <a:rPr dirty="0" sz="2200" spc="-30">
                <a:latin typeface="微软雅黑"/>
                <a:cs typeface="微软雅黑"/>
              </a:rPr>
              <a:t>务</a:t>
            </a:r>
            <a:r>
              <a:rPr dirty="0" sz="2200" spc="-30">
                <a:latin typeface="微软雅黑"/>
                <a:cs typeface="微软雅黑"/>
              </a:rPr>
              <a:t>进</a:t>
            </a:r>
            <a:r>
              <a:rPr dirty="0" sz="2200" spc="-30">
                <a:latin typeface="微软雅黑"/>
                <a:cs typeface="微软雅黑"/>
              </a:rPr>
              <a:t>程</a:t>
            </a:r>
            <a:r>
              <a:rPr dirty="0" sz="2200" spc="-30">
                <a:latin typeface="微软雅黑"/>
                <a:cs typeface="微软雅黑"/>
              </a:rPr>
              <a:t>，</a:t>
            </a:r>
            <a:r>
              <a:rPr dirty="0" sz="2200" spc="-30">
                <a:latin typeface="微软雅黑"/>
                <a:cs typeface="微软雅黑"/>
              </a:rPr>
              <a:t>与</a:t>
            </a:r>
            <a:r>
              <a:rPr dirty="0" sz="2200" spc="-30">
                <a:latin typeface="微软雅黑"/>
                <a:cs typeface="微软雅黑"/>
              </a:rPr>
              <a:t>用</a:t>
            </a:r>
            <a:r>
              <a:rPr dirty="0" sz="2200" spc="-30">
                <a:latin typeface="微软雅黑"/>
                <a:cs typeface="微软雅黑"/>
              </a:rPr>
              <a:t>户</a:t>
            </a:r>
            <a:r>
              <a:rPr dirty="0" sz="2200" spc="-30">
                <a:latin typeface="微软雅黑"/>
                <a:cs typeface="微软雅黑"/>
              </a:rPr>
              <a:t>进</a:t>
            </a:r>
            <a:r>
              <a:rPr dirty="0" sz="2200" spc="-30">
                <a:latin typeface="微软雅黑"/>
                <a:cs typeface="微软雅黑"/>
              </a:rPr>
              <a:t>程</a:t>
            </a:r>
            <a:r>
              <a:rPr dirty="0" sz="2200" spc="-30">
                <a:latin typeface="微软雅黑"/>
                <a:cs typeface="微软雅黑"/>
              </a:rPr>
              <a:t>或</a:t>
            </a:r>
            <a:r>
              <a:rPr dirty="0" sz="2200" spc="-30">
                <a:latin typeface="微软雅黑"/>
                <a:cs typeface="微软雅黑"/>
              </a:rPr>
              <a:t>其</a:t>
            </a:r>
            <a:r>
              <a:rPr dirty="0" sz="2200" spc="-25">
                <a:latin typeface="微软雅黑"/>
                <a:cs typeface="微软雅黑"/>
              </a:rPr>
              <a:t>它</a:t>
            </a:r>
            <a:r>
              <a:rPr dirty="0" sz="2200" spc="-30">
                <a:latin typeface="微软雅黑"/>
                <a:cs typeface="微软雅黑"/>
              </a:rPr>
              <a:t>服</a:t>
            </a:r>
            <a:r>
              <a:rPr dirty="0" sz="2200" spc="-30">
                <a:latin typeface="微软雅黑"/>
                <a:cs typeface="微软雅黑"/>
              </a:rPr>
              <a:t>务</a:t>
            </a:r>
            <a:r>
              <a:rPr dirty="0" sz="2200" spc="-25">
                <a:latin typeface="微软雅黑"/>
                <a:cs typeface="微软雅黑"/>
              </a:rPr>
              <a:t>进</a:t>
            </a:r>
            <a:r>
              <a:rPr dirty="0" sz="2200" spc="-50">
                <a:latin typeface="微软雅黑"/>
                <a:cs typeface="微软雅黑"/>
              </a:rPr>
              <a:t>程</a:t>
            </a:r>
            <a:r>
              <a:rPr dirty="0" sz="2200" spc="-30">
                <a:latin typeface="微软雅黑"/>
                <a:cs typeface="微软雅黑"/>
              </a:rPr>
              <a:t>之</a:t>
            </a:r>
            <a:r>
              <a:rPr dirty="0" sz="2200" spc="-30">
                <a:latin typeface="微软雅黑"/>
                <a:cs typeface="微软雅黑"/>
              </a:rPr>
              <a:t>间</a:t>
            </a:r>
            <a:r>
              <a:rPr dirty="0" sz="2200" spc="-30">
                <a:latin typeface="微软雅黑"/>
                <a:cs typeface="微软雅黑"/>
              </a:rPr>
              <a:t>构</a:t>
            </a:r>
            <a:r>
              <a:rPr dirty="0" sz="2200" spc="-30">
                <a:latin typeface="微软雅黑"/>
                <a:cs typeface="微软雅黑"/>
              </a:rPr>
              <a:t>成</a:t>
            </a:r>
            <a:r>
              <a:rPr dirty="0" sz="2200" spc="-20">
                <a:latin typeface="微软雅黑"/>
                <a:cs typeface="微软雅黑"/>
              </a:rPr>
              <a:t>C/S</a:t>
            </a:r>
            <a:r>
              <a:rPr dirty="0" sz="2200" spc="-30">
                <a:latin typeface="微软雅黑"/>
                <a:cs typeface="微软雅黑"/>
              </a:rPr>
              <a:t>关</a:t>
            </a:r>
            <a:r>
              <a:rPr dirty="0" sz="2200" spc="-30">
                <a:latin typeface="微软雅黑"/>
                <a:cs typeface="微软雅黑"/>
              </a:rPr>
              <a:t>系</a:t>
            </a:r>
            <a:r>
              <a:rPr dirty="0" sz="2200" spc="-50">
                <a:latin typeface="微软雅黑"/>
                <a:cs typeface="微软雅黑"/>
              </a:rPr>
              <a:t>。</a:t>
            </a:r>
            <a:endParaRPr sz="2200">
              <a:latin typeface="微软雅黑"/>
              <a:cs typeface="微软雅黑"/>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02692"/>
            <a:ext cx="1177290" cy="787145"/>
          </a:xfrm>
          <a:prstGeom prst="rect">
            <a:avLst/>
          </a:prstGeom>
        </p:spPr>
      </p:pic>
      <p:sp>
        <p:nvSpPr>
          <p:cNvPr id="3" name="object 3" descr=""/>
          <p:cNvSpPr txBox="1"/>
          <p:nvPr/>
        </p:nvSpPr>
        <p:spPr>
          <a:xfrm>
            <a:off x="566724" y="291160"/>
            <a:ext cx="3675379" cy="5030470"/>
          </a:xfrm>
          <a:prstGeom prst="rect">
            <a:avLst/>
          </a:prstGeom>
        </p:spPr>
        <p:txBody>
          <a:bodyPr wrap="square" lIns="0" tIns="12065" rIns="0" bIns="0" rtlCol="0" vert="horz">
            <a:spAutoFit/>
          </a:bodyPr>
          <a:lstStyle/>
          <a:p>
            <a:pPr marL="12700">
              <a:lnSpc>
                <a:spcPct val="100000"/>
              </a:lnSpc>
              <a:spcBef>
                <a:spcPts val="95"/>
              </a:spcBef>
            </a:pPr>
            <a:r>
              <a:rPr dirty="0" sz="2800" spc="-40"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spcBef>
                <a:spcPts val="10"/>
              </a:spcBef>
            </a:pPr>
            <a:endParaRPr sz="2450">
              <a:latin typeface="微软雅黑"/>
              <a:cs typeface="微软雅黑"/>
            </a:endParaRPr>
          </a:p>
          <a:p>
            <a:pPr marL="355600" indent="-342900">
              <a:lnSpc>
                <a:spcPct val="100000"/>
              </a:lnSpc>
              <a:spcBef>
                <a:spcPts val="5"/>
              </a:spcBef>
              <a:buClr>
                <a:srgbClr val="FFC000"/>
              </a:buClr>
              <a:buFont typeface="Wingdings"/>
              <a:buChar char=""/>
              <a:tabLst>
                <a:tab pos="355600" algn="l"/>
              </a:tabLst>
            </a:pPr>
            <a:r>
              <a:rPr dirty="0" sz="2600" spc="-15" b="1">
                <a:latin typeface="微软雅黑"/>
                <a:cs typeface="微软雅黑"/>
              </a:rPr>
              <a:t>操作系统的物质基础</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10" b="1">
                <a:latin typeface="微软雅黑"/>
                <a:cs typeface="微软雅黑"/>
              </a:rPr>
              <a:t>操作系统的结构</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solidFill>
                  <a:srgbClr val="C00000"/>
                </a:solidFill>
                <a:latin typeface="微软雅黑"/>
                <a:cs typeface="微软雅黑"/>
              </a:rPr>
              <a:t>操作系统虚拟机</a:t>
            </a:r>
            <a:endParaRPr sz="2600">
              <a:latin typeface="微软雅黑"/>
              <a:cs typeface="微软雅黑"/>
            </a:endParaRPr>
          </a:p>
          <a:p>
            <a:pPr marL="355600" indent="-342900">
              <a:lnSpc>
                <a:spcPct val="100000"/>
              </a:lnSpc>
              <a:spcBef>
                <a:spcPts val="2570"/>
              </a:spcBef>
              <a:buClr>
                <a:srgbClr val="FFC000"/>
              </a:buClr>
              <a:buFont typeface="Wingdings"/>
              <a:buChar char=""/>
              <a:tabLst>
                <a:tab pos="355600" algn="l"/>
              </a:tabLst>
            </a:pPr>
            <a:r>
              <a:rPr dirty="0" sz="2600" spc="-5" b="1">
                <a:latin typeface="微软雅黑"/>
                <a:cs typeface="微软雅黑"/>
              </a:rPr>
              <a:t>操作系统的生成和启动</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10" b="1">
                <a:latin typeface="微软雅黑"/>
                <a:cs typeface="微软雅黑"/>
              </a:rPr>
              <a:t>程序的链接</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5" b="1">
                <a:latin typeface="微软雅黑"/>
                <a:cs typeface="微软雅黑"/>
              </a:rPr>
              <a:t>操作系统的用户接口</a:t>
            </a:r>
            <a:endParaRPr sz="2600">
              <a:latin typeface="微软雅黑"/>
              <a:cs typeface="微软雅黑"/>
            </a:endParaRPr>
          </a:p>
        </p:txBody>
      </p:sp>
      <p:sp>
        <p:nvSpPr>
          <p:cNvPr id="4" name="object 4"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32</a:t>
            </a:fld>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4018279" cy="787400"/>
            <a:chOff x="358140" y="219456"/>
            <a:chExt cx="4018279" cy="787400"/>
          </a:xfrm>
        </p:grpSpPr>
        <p:pic>
          <p:nvPicPr>
            <p:cNvPr id="3" name="object 3" descr=""/>
            <p:cNvPicPr/>
            <p:nvPr/>
          </p:nvPicPr>
          <p:blipFill>
            <a:blip r:embed="rId2" cstate="print"/>
            <a:stretch>
              <a:fillRect/>
            </a:stretch>
          </p:blipFill>
          <p:spPr>
            <a:xfrm>
              <a:off x="358140" y="219456"/>
              <a:ext cx="1177290" cy="787146"/>
            </a:xfrm>
            <a:prstGeom prst="rect">
              <a:avLst/>
            </a:prstGeom>
          </p:spPr>
        </p:pic>
        <p:pic>
          <p:nvPicPr>
            <p:cNvPr id="4" name="object 4" descr=""/>
            <p:cNvPicPr/>
            <p:nvPr/>
          </p:nvPicPr>
          <p:blipFill>
            <a:blip r:embed="rId3" cstate="print"/>
            <a:stretch>
              <a:fillRect/>
            </a:stretch>
          </p:blipFill>
          <p:spPr>
            <a:xfrm>
              <a:off x="1068323" y="219456"/>
              <a:ext cx="3307841" cy="787146"/>
            </a:xfrm>
            <a:prstGeom prst="rect">
              <a:avLst/>
            </a:prstGeom>
          </p:spPr>
        </p:pic>
      </p:grpSp>
      <p:sp>
        <p:nvSpPr>
          <p:cNvPr id="5" name="object 5"/>
          <p:cNvSpPr txBox="1">
            <a:spLocks noGrp="1"/>
          </p:cNvSpPr>
          <p:nvPr>
            <p:ph type="title"/>
          </p:nvPr>
        </p:nvSpPr>
        <p:spPr>
          <a:xfrm>
            <a:off x="566724" y="309498"/>
            <a:ext cx="3576320" cy="452120"/>
          </a:xfrm>
          <a:prstGeom prst="rect"/>
        </p:spPr>
        <p:txBody>
          <a:bodyPr wrap="square" lIns="0" tIns="12065" rIns="0" bIns="0" rtlCol="0" vert="horz">
            <a:spAutoFit/>
          </a:bodyPr>
          <a:lstStyle/>
          <a:p>
            <a:pPr marL="12700">
              <a:lnSpc>
                <a:spcPct val="100000"/>
              </a:lnSpc>
              <a:spcBef>
                <a:spcPts val="95"/>
              </a:spcBef>
            </a:pPr>
            <a:r>
              <a:rPr dirty="0" spc="-40"/>
              <a:t>什么</a:t>
            </a:r>
            <a:r>
              <a:rPr dirty="0" spc="-35"/>
              <a:t>是</a:t>
            </a:r>
            <a:r>
              <a:rPr dirty="0" spc="-35"/>
              <a:t>操</a:t>
            </a:r>
            <a:r>
              <a:rPr dirty="0" spc="-35"/>
              <a:t>作</a:t>
            </a:r>
            <a:r>
              <a:rPr dirty="0" spc="-35"/>
              <a:t>系</a:t>
            </a:r>
            <a:r>
              <a:rPr dirty="0" spc="-35"/>
              <a:t>统</a:t>
            </a:r>
            <a:r>
              <a:rPr dirty="0" spc="-35"/>
              <a:t>虚</a:t>
            </a:r>
            <a:r>
              <a:rPr dirty="0" spc="-35"/>
              <a:t>拟</a:t>
            </a:r>
            <a:r>
              <a:rPr dirty="0" spc="-50"/>
              <a:t>机</a:t>
            </a:r>
          </a:p>
        </p:txBody>
      </p:sp>
      <p:grpSp>
        <p:nvGrpSpPr>
          <p:cNvPr id="6" name="object 6" descr=""/>
          <p:cNvGrpSpPr/>
          <p:nvPr/>
        </p:nvGrpSpPr>
        <p:grpSpPr>
          <a:xfrm>
            <a:off x="1223772" y="1351788"/>
            <a:ext cx="9984105" cy="4798060"/>
            <a:chOff x="1223772" y="1351788"/>
            <a:chExt cx="9984105" cy="4798060"/>
          </a:xfrm>
        </p:grpSpPr>
        <p:sp>
          <p:nvSpPr>
            <p:cNvPr id="7" name="object 7" descr=""/>
            <p:cNvSpPr/>
            <p:nvPr/>
          </p:nvSpPr>
          <p:spPr>
            <a:xfrm>
              <a:off x="1223772" y="1883664"/>
              <a:ext cx="2809240" cy="2809240"/>
            </a:xfrm>
            <a:custGeom>
              <a:avLst/>
              <a:gdLst/>
              <a:ahLst/>
              <a:cxnLst/>
              <a:rect l="l" t="t" r="r" b="b"/>
              <a:pathLst>
                <a:path w="2809240" h="2809240">
                  <a:moveTo>
                    <a:pt x="1404366" y="0"/>
                  </a:moveTo>
                  <a:lnTo>
                    <a:pt x="1356087" y="814"/>
                  </a:lnTo>
                  <a:lnTo>
                    <a:pt x="1308216" y="3240"/>
                  </a:lnTo>
                  <a:lnTo>
                    <a:pt x="1260781" y="7250"/>
                  </a:lnTo>
                  <a:lnTo>
                    <a:pt x="1213806" y="12820"/>
                  </a:lnTo>
                  <a:lnTo>
                    <a:pt x="1167318" y="19923"/>
                  </a:lnTo>
                  <a:lnTo>
                    <a:pt x="1121343" y="28532"/>
                  </a:lnTo>
                  <a:lnTo>
                    <a:pt x="1075907" y="38622"/>
                  </a:lnTo>
                  <a:lnTo>
                    <a:pt x="1031037" y="50166"/>
                  </a:lnTo>
                  <a:lnTo>
                    <a:pt x="986758" y="63139"/>
                  </a:lnTo>
                  <a:lnTo>
                    <a:pt x="943097" y="77513"/>
                  </a:lnTo>
                  <a:lnTo>
                    <a:pt x="900079" y="93264"/>
                  </a:lnTo>
                  <a:lnTo>
                    <a:pt x="857732" y="110364"/>
                  </a:lnTo>
                  <a:lnTo>
                    <a:pt x="816080" y="128789"/>
                  </a:lnTo>
                  <a:lnTo>
                    <a:pt x="775151" y="148510"/>
                  </a:lnTo>
                  <a:lnTo>
                    <a:pt x="734971" y="169503"/>
                  </a:lnTo>
                  <a:lnTo>
                    <a:pt x="695564" y="191741"/>
                  </a:lnTo>
                  <a:lnTo>
                    <a:pt x="656959" y="215199"/>
                  </a:lnTo>
                  <a:lnTo>
                    <a:pt x="619180" y="239849"/>
                  </a:lnTo>
                  <a:lnTo>
                    <a:pt x="582255" y="265666"/>
                  </a:lnTo>
                  <a:lnTo>
                    <a:pt x="546208" y="292623"/>
                  </a:lnTo>
                  <a:lnTo>
                    <a:pt x="511067" y="320695"/>
                  </a:lnTo>
                  <a:lnTo>
                    <a:pt x="476857" y="349856"/>
                  </a:lnTo>
                  <a:lnTo>
                    <a:pt x="443605" y="380078"/>
                  </a:lnTo>
                  <a:lnTo>
                    <a:pt x="411337" y="411337"/>
                  </a:lnTo>
                  <a:lnTo>
                    <a:pt x="380078" y="443605"/>
                  </a:lnTo>
                  <a:lnTo>
                    <a:pt x="349856" y="476857"/>
                  </a:lnTo>
                  <a:lnTo>
                    <a:pt x="320695" y="511067"/>
                  </a:lnTo>
                  <a:lnTo>
                    <a:pt x="292623" y="546208"/>
                  </a:lnTo>
                  <a:lnTo>
                    <a:pt x="265666" y="582255"/>
                  </a:lnTo>
                  <a:lnTo>
                    <a:pt x="239849" y="619180"/>
                  </a:lnTo>
                  <a:lnTo>
                    <a:pt x="215199" y="656959"/>
                  </a:lnTo>
                  <a:lnTo>
                    <a:pt x="191741" y="695564"/>
                  </a:lnTo>
                  <a:lnTo>
                    <a:pt x="169503" y="734971"/>
                  </a:lnTo>
                  <a:lnTo>
                    <a:pt x="148510" y="775151"/>
                  </a:lnTo>
                  <a:lnTo>
                    <a:pt x="128789" y="816080"/>
                  </a:lnTo>
                  <a:lnTo>
                    <a:pt x="110364" y="857732"/>
                  </a:lnTo>
                  <a:lnTo>
                    <a:pt x="93264" y="900079"/>
                  </a:lnTo>
                  <a:lnTo>
                    <a:pt x="77513" y="943097"/>
                  </a:lnTo>
                  <a:lnTo>
                    <a:pt x="63139" y="986758"/>
                  </a:lnTo>
                  <a:lnTo>
                    <a:pt x="50166" y="1031037"/>
                  </a:lnTo>
                  <a:lnTo>
                    <a:pt x="38622" y="1075907"/>
                  </a:lnTo>
                  <a:lnTo>
                    <a:pt x="28532" y="1121343"/>
                  </a:lnTo>
                  <a:lnTo>
                    <a:pt x="19923" y="1167318"/>
                  </a:lnTo>
                  <a:lnTo>
                    <a:pt x="12820" y="1213806"/>
                  </a:lnTo>
                  <a:lnTo>
                    <a:pt x="7250" y="1260781"/>
                  </a:lnTo>
                  <a:lnTo>
                    <a:pt x="3240" y="1308216"/>
                  </a:lnTo>
                  <a:lnTo>
                    <a:pt x="814" y="1356087"/>
                  </a:lnTo>
                  <a:lnTo>
                    <a:pt x="0" y="1404365"/>
                  </a:lnTo>
                  <a:lnTo>
                    <a:pt x="814" y="1452644"/>
                  </a:lnTo>
                  <a:lnTo>
                    <a:pt x="3240" y="1500515"/>
                  </a:lnTo>
                  <a:lnTo>
                    <a:pt x="7250" y="1547950"/>
                  </a:lnTo>
                  <a:lnTo>
                    <a:pt x="12820" y="1594925"/>
                  </a:lnTo>
                  <a:lnTo>
                    <a:pt x="19923" y="1641413"/>
                  </a:lnTo>
                  <a:lnTo>
                    <a:pt x="28532" y="1687388"/>
                  </a:lnTo>
                  <a:lnTo>
                    <a:pt x="38622" y="1732824"/>
                  </a:lnTo>
                  <a:lnTo>
                    <a:pt x="50166" y="1777694"/>
                  </a:lnTo>
                  <a:lnTo>
                    <a:pt x="63139" y="1821973"/>
                  </a:lnTo>
                  <a:lnTo>
                    <a:pt x="77513" y="1865634"/>
                  </a:lnTo>
                  <a:lnTo>
                    <a:pt x="93264" y="1908652"/>
                  </a:lnTo>
                  <a:lnTo>
                    <a:pt x="110364" y="1950999"/>
                  </a:lnTo>
                  <a:lnTo>
                    <a:pt x="128789" y="1992651"/>
                  </a:lnTo>
                  <a:lnTo>
                    <a:pt x="148510" y="2033580"/>
                  </a:lnTo>
                  <a:lnTo>
                    <a:pt x="169503" y="2073760"/>
                  </a:lnTo>
                  <a:lnTo>
                    <a:pt x="191741" y="2113167"/>
                  </a:lnTo>
                  <a:lnTo>
                    <a:pt x="215199" y="2151772"/>
                  </a:lnTo>
                  <a:lnTo>
                    <a:pt x="239849" y="2189551"/>
                  </a:lnTo>
                  <a:lnTo>
                    <a:pt x="265666" y="2226476"/>
                  </a:lnTo>
                  <a:lnTo>
                    <a:pt x="292623" y="2262523"/>
                  </a:lnTo>
                  <a:lnTo>
                    <a:pt x="320695" y="2297664"/>
                  </a:lnTo>
                  <a:lnTo>
                    <a:pt x="349856" y="2331874"/>
                  </a:lnTo>
                  <a:lnTo>
                    <a:pt x="380078" y="2365126"/>
                  </a:lnTo>
                  <a:lnTo>
                    <a:pt x="411337" y="2397394"/>
                  </a:lnTo>
                  <a:lnTo>
                    <a:pt x="443605" y="2428653"/>
                  </a:lnTo>
                  <a:lnTo>
                    <a:pt x="476857" y="2458875"/>
                  </a:lnTo>
                  <a:lnTo>
                    <a:pt x="511067" y="2488036"/>
                  </a:lnTo>
                  <a:lnTo>
                    <a:pt x="546208" y="2516108"/>
                  </a:lnTo>
                  <a:lnTo>
                    <a:pt x="582255" y="2543065"/>
                  </a:lnTo>
                  <a:lnTo>
                    <a:pt x="619180" y="2568882"/>
                  </a:lnTo>
                  <a:lnTo>
                    <a:pt x="656959" y="2593532"/>
                  </a:lnTo>
                  <a:lnTo>
                    <a:pt x="695564" y="2616990"/>
                  </a:lnTo>
                  <a:lnTo>
                    <a:pt x="734971" y="2639228"/>
                  </a:lnTo>
                  <a:lnTo>
                    <a:pt x="775151" y="2660221"/>
                  </a:lnTo>
                  <a:lnTo>
                    <a:pt x="816080" y="2679942"/>
                  </a:lnTo>
                  <a:lnTo>
                    <a:pt x="857732" y="2698367"/>
                  </a:lnTo>
                  <a:lnTo>
                    <a:pt x="900079" y="2715467"/>
                  </a:lnTo>
                  <a:lnTo>
                    <a:pt x="943097" y="2731218"/>
                  </a:lnTo>
                  <a:lnTo>
                    <a:pt x="986758" y="2745592"/>
                  </a:lnTo>
                  <a:lnTo>
                    <a:pt x="1031037" y="2758565"/>
                  </a:lnTo>
                  <a:lnTo>
                    <a:pt x="1075907" y="2770109"/>
                  </a:lnTo>
                  <a:lnTo>
                    <a:pt x="1121343" y="2780199"/>
                  </a:lnTo>
                  <a:lnTo>
                    <a:pt x="1167318" y="2788808"/>
                  </a:lnTo>
                  <a:lnTo>
                    <a:pt x="1213806" y="2795911"/>
                  </a:lnTo>
                  <a:lnTo>
                    <a:pt x="1260781" y="2801481"/>
                  </a:lnTo>
                  <a:lnTo>
                    <a:pt x="1308216" y="2805491"/>
                  </a:lnTo>
                  <a:lnTo>
                    <a:pt x="1356087" y="2807917"/>
                  </a:lnTo>
                  <a:lnTo>
                    <a:pt x="1404366" y="2808732"/>
                  </a:lnTo>
                  <a:lnTo>
                    <a:pt x="1452644" y="2807917"/>
                  </a:lnTo>
                  <a:lnTo>
                    <a:pt x="1500515" y="2805491"/>
                  </a:lnTo>
                  <a:lnTo>
                    <a:pt x="1547950" y="2801481"/>
                  </a:lnTo>
                  <a:lnTo>
                    <a:pt x="1594925" y="2795911"/>
                  </a:lnTo>
                  <a:lnTo>
                    <a:pt x="1641413" y="2788808"/>
                  </a:lnTo>
                  <a:lnTo>
                    <a:pt x="1687388" y="2780199"/>
                  </a:lnTo>
                  <a:lnTo>
                    <a:pt x="1732824" y="2770109"/>
                  </a:lnTo>
                  <a:lnTo>
                    <a:pt x="1777694" y="2758565"/>
                  </a:lnTo>
                  <a:lnTo>
                    <a:pt x="1821973" y="2745592"/>
                  </a:lnTo>
                  <a:lnTo>
                    <a:pt x="1865634" y="2731218"/>
                  </a:lnTo>
                  <a:lnTo>
                    <a:pt x="1908652" y="2715467"/>
                  </a:lnTo>
                  <a:lnTo>
                    <a:pt x="1950999" y="2698367"/>
                  </a:lnTo>
                  <a:lnTo>
                    <a:pt x="1992651" y="2679942"/>
                  </a:lnTo>
                  <a:lnTo>
                    <a:pt x="2033580" y="2660221"/>
                  </a:lnTo>
                  <a:lnTo>
                    <a:pt x="2073760" y="2639228"/>
                  </a:lnTo>
                  <a:lnTo>
                    <a:pt x="2113167" y="2616990"/>
                  </a:lnTo>
                  <a:lnTo>
                    <a:pt x="2151772" y="2593532"/>
                  </a:lnTo>
                  <a:lnTo>
                    <a:pt x="2189551" y="2568882"/>
                  </a:lnTo>
                  <a:lnTo>
                    <a:pt x="2226476" y="2543065"/>
                  </a:lnTo>
                  <a:lnTo>
                    <a:pt x="2262523" y="2516108"/>
                  </a:lnTo>
                  <a:lnTo>
                    <a:pt x="2297664" y="2488036"/>
                  </a:lnTo>
                  <a:lnTo>
                    <a:pt x="2331874" y="2458875"/>
                  </a:lnTo>
                  <a:lnTo>
                    <a:pt x="2365126" y="2428653"/>
                  </a:lnTo>
                  <a:lnTo>
                    <a:pt x="2397394" y="2397394"/>
                  </a:lnTo>
                  <a:lnTo>
                    <a:pt x="2428653" y="2365126"/>
                  </a:lnTo>
                  <a:lnTo>
                    <a:pt x="2458875" y="2331874"/>
                  </a:lnTo>
                  <a:lnTo>
                    <a:pt x="2488036" y="2297664"/>
                  </a:lnTo>
                  <a:lnTo>
                    <a:pt x="2516108" y="2262523"/>
                  </a:lnTo>
                  <a:lnTo>
                    <a:pt x="2543065" y="2226476"/>
                  </a:lnTo>
                  <a:lnTo>
                    <a:pt x="2568882" y="2189551"/>
                  </a:lnTo>
                  <a:lnTo>
                    <a:pt x="2593532" y="2151772"/>
                  </a:lnTo>
                  <a:lnTo>
                    <a:pt x="2616990" y="2113167"/>
                  </a:lnTo>
                  <a:lnTo>
                    <a:pt x="2639228" y="2073760"/>
                  </a:lnTo>
                  <a:lnTo>
                    <a:pt x="2660221" y="2033580"/>
                  </a:lnTo>
                  <a:lnTo>
                    <a:pt x="2679942" y="1992651"/>
                  </a:lnTo>
                  <a:lnTo>
                    <a:pt x="2698367" y="1950999"/>
                  </a:lnTo>
                  <a:lnTo>
                    <a:pt x="2715467" y="1908652"/>
                  </a:lnTo>
                  <a:lnTo>
                    <a:pt x="2731218" y="1865634"/>
                  </a:lnTo>
                  <a:lnTo>
                    <a:pt x="2745592" y="1821973"/>
                  </a:lnTo>
                  <a:lnTo>
                    <a:pt x="2758565" y="1777694"/>
                  </a:lnTo>
                  <a:lnTo>
                    <a:pt x="2770109" y="1732824"/>
                  </a:lnTo>
                  <a:lnTo>
                    <a:pt x="2780199" y="1687388"/>
                  </a:lnTo>
                  <a:lnTo>
                    <a:pt x="2788808" y="1641413"/>
                  </a:lnTo>
                  <a:lnTo>
                    <a:pt x="2795911" y="1594925"/>
                  </a:lnTo>
                  <a:lnTo>
                    <a:pt x="2801481" y="1547950"/>
                  </a:lnTo>
                  <a:lnTo>
                    <a:pt x="2805491" y="1500515"/>
                  </a:lnTo>
                  <a:lnTo>
                    <a:pt x="2807917" y="1452644"/>
                  </a:lnTo>
                  <a:lnTo>
                    <a:pt x="2808731" y="1404365"/>
                  </a:lnTo>
                  <a:lnTo>
                    <a:pt x="2807917" y="1356087"/>
                  </a:lnTo>
                  <a:lnTo>
                    <a:pt x="2805491" y="1308216"/>
                  </a:lnTo>
                  <a:lnTo>
                    <a:pt x="2801481" y="1260781"/>
                  </a:lnTo>
                  <a:lnTo>
                    <a:pt x="2795911" y="1213806"/>
                  </a:lnTo>
                  <a:lnTo>
                    <a:pt x="2788808" y="1167318"/>
                  </a:lnTo>
                  <a:lnTo>
                    <a:pt x="2780199" y="1121343"/>
                  </a:lnTo>
                  <a:lnTo>
                    <a:pt x="2770109" y="1075907"/>
                  </a:lnTo>
                  <a:lnTo>
                    <a:pt x="2758565" y="1031037"/>
                  </a:lnTo>
                  <a:lnTo>
                    <a:pt x="2745592" y="986758"/>
                  </a:lnTo>
                  <a:lnTo>
                    <a:pt x="2731218" y="943097"/>
                  </a:lnTo>
                  <a:lnTo>
                    <a:pt x="2715467" y="900079"/>
                  </a:lnTo>
                  <a:lnTo>
                    <a:pt x="2698367" y="857732"/>
                  </a:lnTo>
                  <a:lnTo>
                    <a:pt x="2679942" y="816080"/>
                  </a:lnTo>
                  <a:lnTo>
                    <a:pt x="2660221" y="775151"/>
                  </a:lnTo>
                  <a:lnTo>
                    <a:pt x="2639228" y="734971"/>
                  </a:lnTo>
                  <a:lnTo>
                    <a:pt x="2616990" y="695564"/>
                  </a:lnTo>
                  <a:lnTo>
                    <a:pt x="2593532" y="656959"/>
                  </a:lnTo>
                  <a:lnTo>
                    <a:pt x="2568882" y="619180"/>
                  </a:lnTo>
                  <a:lnTo>
                    <a:pt x="2543065" y="582255"/>
                  </a:lnTo>
                  <a:lnTo>
                    <a:pt x="2516108" y="546208"/>
                  </a:lnTo>
                  <a:lnTo>
                    <a:pt x="2488036" y="511067"/>
                  </a:lnTo>
                  <a:lnTo>
                    <a:pt x="2458875" y="476857"/>
                  </a:lnTo>
                  <a:lnTo>
                    <a:pt x="2428653" y="443605"/>
                  </a:lnTo>
                  <a:lnTo>
                    <a:pt x="2397394" y="411337"/>
                  </a:lnTo>
                  <a:lnTo>
                    <a:pt x="2365126" y="380078"/>
                  </a:lnTo>
                  <a:lnTo>
                    <a:pt x="2331874" y="349856"/>
                  </a:lnTo>
                  <a:lnTo>
                    <a:pt x="2297664" y="320695"/>
                  </a:lnTo>
                  <a:lnTo>
                    <a:pt x="2262523" y="292623"/>
                  </a:lnTo>
                  <a:lnTo>
                    <a:pt x="2226476" y="265666"/>
                  </a:lnTo>
                  <a:lnTo>
                    <a:pt x="2189551" y="239849"/>
                  </a:lnTo>
                  <a:lnTo>
                    <a:pt x="2151772" y="215199"/>
                  </a:lnTo>
                  <a:lnTo>
                    <a:pt x="2113167" y="191741"/>
                  </a:lnTo>
                  <a:lnTo>
                    <a:pt x="2073760" y="169503"/>
                  </a:lnTo>
                  <a:lnTo>
                    <a:pt x="2033580" y="148510"/>
                  </a:lnTo>
                  <a:lnTo>
                    <a:pt x="1992651" y="128789"/>
                  </a:lnTo>
                  <a:lnTo>
                    <a:pt x="1950999" y="110364"/>
                  </a:lnTo>
                  <a:lnTo>
                    <a:pt x="1908652" y="93264"/>
                  </a:lnTo>
                  <a:lnTo>
                    <a:pt x="1865634" y="77513"/>
                  </a:lnTo>
                  <a:lnTo>
                    <a:pt x="1821973" y="63139"/>
                  </a:lnTo>
                  <a:lnTo>
                    <a:pt x="1777694" y="50166"/>
                  </a:lnTo>
                  <a:lnTo>
                    <a:pt x="1732824" y="38622"/>
                  </a:lnTo>
                  <a:lnTo>
                    <a:pt x="1687388" y="28532"/>
                  </a:lnTo>
                  <a:lnTo>
                    <a:pt x="1641413" y="19923"/>
                  </a:lnTo>
                  <a:lnTo>
                    <a:pt x="1594925" y="12820"/>
                  </a:lnTo>
                  <a:lnTo>
                    <a:pt x="1547950" y="7250"/>
                  </a:lnTo>
                  <a:lnTo>
                    <a:pt x="1500515" y="3240"/>
                  </a:lnTo>
                  <a:lnTo>
                    <a:pt x="1452644" y="814"/>
                  </a:lnTo>
                  <a:lnTo>
                    <a:pt x="1404366" y="0"/>
                  </a:lnTo>
                  <a:close/>
                </a:path>
              </a:pathLst>
            </a:custGeom>
            <a:solidFill>
              <a:srgbClr val="669900"/>
            </a:solidFill>
          </p:spPr>
          <p:txBody>
            <a:bodyPr wrap="square" lIns="0" tIns="0" rIns="0" bIns="0" rtlCol="0"/>
            <a:lstStyle/>
            <a:p/>
          </p:txBody>
        </p:sp>
        <p:sp>
          <p:nvSpPr>
            <p:cNvPr id="8" name="object 8" descr=""/>
            <p:cNvSpPr/>
            <p:nvPr/>
          </p:nvSpPr>
          <p:spPr>
            <a:xfrm>
              <a:off x="1786127" y="2444496"/>
              <a:ext cx="1685925" cy="1685925"/>
            </a:xfrm>
            <a:custGeom>
              <a:avLst/>
              <a:gdLst/>
              <a:ahLst/>
              <a:cxnLst/>
              <a:rect l="l" t="t" r="r" b="b"/>
              <a:pathLst>
                <a:path w="1685925" h="1685925">
                  <a:moveTo>
                    <a:pt x="842772" y="0"/>
                  </a:moveTo>
                  <a:lnTo>
                    <a:pt x="794947" y="1334"/>
                  </a:lnTo>
                  <a:lnTo>
                    <a:pt x="747823" y="5288"/>
                  </a:lnTo>
                  <a:lnTo>
                    <a:pt x="701470" y="11793"/>
                  </a:lnTo>
                  <a:lnTo>
                    <a:pt x="655959" y="20776"/>
                  </a:lnTo>
                  <a:lnTo>
                    <a:pt x="611361" y="32166"/>
                  </a:lnTo>
                  <a:lnTo>
                    <a:pt x="567748" y="45893"/>
                  </a:lnTo>
                  <a:lnTo>
                    <a:pt x="525191" y="61885"/>
                  </a:lnTo>
                  <a:lnTo>
                    <a:pt x="483760" y="80070"/>
                  </a:lnTo>
                  <a:lnTo>
                    <a:pt x="443527" y="100378"/>
                  </a:lnTo>
                  <a:lnTo>
                    <a:pt x="404564" y="122738"/>
                  </a:lnTo>
                  <a:lnTo>
                    <a:pt x="366940" y="147079"/>
                  </a:lnTo>
                  <a:lnTo>
                    <a:pt x="330728" y="173329"/>
                  </a:lnTo>
                  <a:lnTo>
                    <a:pt x="295999" y="201417"/>
                  </a:lnTo>
                  <a:lnTo>
                    <a:pt x="262823" y="231272"/>
                  </a:lnTo>
                  <a:lnTo>
                    <a:pt x="231272" y="262823"/>
                  </a:lnTo>
                  <a:lnTo>
                    <a:pt x="201417" y="295999"/>
                  </a:lnTo>
                  <a:lnTo>
                    <a:pt x="173329" y="330728"/>
                  </a:lnTo>
                  <a:lnTo>
                    <a:pt x="147079" y="366940"/>
                  </a:lnTo>
                  <a:lnTo>
                    <a:pt x="122738" y="404564"/>
                  </a:lnTo>
                  <a:lnTo>
                    <a:pt x="100378" y="443527"/>
                  </a:lnTo>
                  <a:lnTo>
                    <a:pt x="80070" y="483760"/>
                  </a:lnTo>
                  <a:lnTo>
                    <a:pt x="61885" y="525191"/>
                  </a:lnTo>
                  <a:lnTo>
                    <a:pt x="45893" y="567748"/>
                  </a:lnTo>
                  <a:lnTo>
                    <a:pt x="32166" y="611361"/>
                  </a:lnTo>
                  <a:lnTo>
                    <a:pt x="20776" y="655959"/>
                  </a:lnTo>
                  <a:lnTo>
                    <a:pt x="11793" y="701470"/>
                  </a:lnTo>
                  <a:lnTo>
                    <a:pt x="5288" y="747823"/>
                  </a:lnTo>
                  <a:lnTo>
                    <a:pt x="1334" y="794947"/>
                  </a:lnTo>
                  <a:lnTo>
                    <a:pt x="0" y="842771"/>
                  </a:lnTo>
                  <a:lnTo>
                    <a:pt x="1334" y="890596"/>
                  </a:lnTo>
                  <a:lnTo>
                    <a:pt x="5288" y="937720"/>
                  </a:lnTo>
                  <a:lnTo>
                    <a:pt x="11793" y="984073"/>
                  </a:lnTo>
                  <a:lnTo>
                    <a:pt x="20776" y="1029584"/>
                  </a:lnTo>
                  <a:lnTo>
                    <a:pt x="32166" y="1074182"/>
                  </a:lnTo>
                  <a:lnTo>
                    <a:pt x="45893" y="1117795"/>
                  </a:lnTo>
                  <a:lnTo>
                    <a:pt x="61885" y="1160352"/>
                  </a:lnTo>
                  <a:lnTo>
                    <a:pt x="80070" y="1201783"/>
                  </a:lnTo>
                  <a:lnTo>
                    <a:pt x="100378" y="1242016"/>
                  </a:lnTo>
                  <a:lnTo>
                    <a:pt x="122738" y="1280979"/>
                  </a:lnTo>
                  <a:lnTo>
                    <a:pt x="147079" y="1318603"/>
                  </a:lnTo>
                  <a:lnTo>
                    <a:pt x="173329" y="1354815"/>
                  </a:lnTo>
                  <a:lnTo>
                    <a:pt x="201417" y="1389544"/>
                  </a:lnTo>
                  <a:lnTo>
                    <a:pt x="231272" y="1422720"/>
                  </a:lnTo>
                  <a:lnTo>
                    <a:pt x="262823" y="1454271"/>
                  </a:lnTo>
                  <a:lnTo>
                    <a:pt x="295999" y="1484126"/>
                  </a:lnTo>
                  <a:lnTo>
                    <a:pt x="330728" y="1512214"/>
                  </a:lnTo>
                  <a:lnTo>
                    <a:pt x="366940" y="1538464"/>
                  </a:lnTo>
                  <a:lnTo>
                    <a:pt x="404564" y="1562805"/>
                  </a:lnTo>
                  <a:lnTo>
                    <a:pt x="443527" y="1585165"/>
                  </a:lnTo>
                  <a:lnTo>
                    <a:pt x="483760" y="1605473"/>
                  </a:lnTo>
                  <a:lnTo>
                    <a:pt x="525191" y="1623658"/>
                  </a:lnTo>
                  <a:lnTo>
                    <a:pt x="567748" y="1639650"/>
                  </a:lnTo>
                  <a:lnTo>
                    <a:pt x="611361" y="1653377"/>
                  </a:lnTo>
                  <a:lnTo>
                    <a:pt x="655959" y="1664767"/>
                  </a:lnTo>
                  <a:lnTo>
                    <a:pt x="701470" y="1673750"/>
                  </a:lnTo>
                  <a:lnTo>
                    <a:pt x="747823" y="1680255"/>
                  </a:lnTo>
                  <a:lnTo>
                    <a:pt x="794947" y="1684209"/>
                  </a:lnTo>
                  <a:lnTo>
                    <a:pt x="842772" y="1685543"/>
                  </a:lnTo>
                  <a:lnTo>
                    <a:pt x="890596" y="1684209"/>
                  </a:lnTo>
                  <a:lnTo>
                    <a:pt x="937720" y="1680255"/>
                  </a:lnTo>
                  <a:lnTo>
                    <a:pt x="984073" y="1673750"/>
                  </a:lnTo>
                  <a:lnTo>
                    <a:pt x="1029584" y="1664767"/>
                  </a:lnTo>
                  <a:lnTo>
                    <a:pt x="1074182" y="1653377"/>
                  </a:lnTo>
                  <a:lnTo>
                    <a:pt x="1117795" y="1639650"/>
                  </a:lnTo>
                  <a:lnTo>
                    <a:pt x="1160352" y="1623658"/>
                  </a:lnTo>
                  <a:lnTo>
                    <a:pt x="1201783" y="1605473"/>
                  </a:lnTo>
                  <a:lnTo>
                    <a:pt x="1242016" y="1585165"/>
                  </a:lnTo>
                  <a:lnTo>
                    <a:pt x="1280979" y="1562805"/>
                  </a:lnTo>
                  <a:lnTo>
                    <a:pt x="1318603" y="1538464"/>
                  </a:lnTo>
                  <a:lnTo>
                    <a:pt x="1354815" y="1512214"/>
                  </a:lnTo>
                  <a:lnTo>
                    <a:pt x="1389544" y="1484126"/>
                  </a:lnTo>
                  <a:lnTo>
                    <a:pt x="1422720" y="1454271"/>
                  </a:lnTo>
                  <a:lnTo>
                    <a:pt x="1454271" y="1422720"/>
                  </a:lnTo>
                  <a:lnTo>
                    <a:pt x="1484126" y="1389544"/>
                  </a:lnTo>
                  <a:lnTo>
                    <a:pt x="1512214" y="1354815"/>
                  </a:lnTo>
                  <a:lnTo>
                    <a:pt x="1538464" y="1318603"/>
                  </a:lnTo>
                  <a:lnTo>
                    <a:pt x="1562805" y="1280979"/>
                  </a:lnTo>
                  <a:lnTo>
                    <a:pt x="1585165" y="1242016"/>
                  </a:lnTo>
                  <a:lnTo>
                    <a:pt x="1605473" y="1201783"/>
                  </a:lnTo>
                  <a:lnTo>
                    <a:pt x="1623658" y="1160352"/>
                  </a:lnTo>
                  <a:lnTo>
                    <a:pt x="1639650" y="1117795"/>
                  </a:lnTo>
                  <a:lnTo>
                    <a:pt x="1653377" y="1074182"/>
                  </a:lnTo>
                  <a:lnTo>
                    <a:pt x="1664767" y="1029584"/>
                  </a:lnTo>
                  <a:lnTo>
                    <a:pt x="1673750" y="984073"/>
                  </a:lnTo>
                  <a:lnTo>
                    <a:pt x="1680255" y="937720"/>
                  </a:lnTo>
                  <a:lnTo>
                    <a:pt x="1684209" y="890596"/>
                  </a:lnTo>
                  <a:lnTo>
                    <a:pt x="1685544" y="842771"/>
                  </a:lnTo>
                  <a:lnTo>
                    <a:pt x="1684209" y="794947"/>
                  </a:lnTo>
                  <a:lnTo>
                    <a:pt x="1680255" y="747823"/>
                  </a:lnTo>
                  <a:lnTo>
                    <a:pt x="1673750" y="701470"/>
                  </a:lnTo>
                  <a:lnTo>
                    <a:pt x="1664767" y="655959"/>
                  </a:lnTo>
                  <a:lnTo>
                    <a:pt x="1653377" y="611361"/>
                  </a:lnTo>
                  <a:lnTo>
                    <a:pt x="1639650" y="567748"/>
                  </a:lnTo>
                  <a:lnTo>
                    <a:pt x="1623658" y="525191"/>
                  </a:lnTo>
                  <a:lnTo>
                    <a:pt x="1605473" y="483760"/>
                  </a:lnTo>
                  <a:lnTo>
                    <a:pt x="1585165" y="443527"/>
                  </a:lnTo>
                  <a:lnTo>
                    <a:pt x="1562805" y="404564"/>
                  </a:lnTo>
                  <a:lnTo>
                    <a:pt x="1538464" y="366940"/>
                  </a:lnTo>
                  <a:lnTo>
                    <a:pt x="1512214" y="330728"/>
                  </a:lnTo>
                  <a:lnTo>
                    <a:pt x="1484126" y="295999"/>
                  </a:lnTo>
                  <a:lnTo>
                    <a:pt x="1454271" y="262823"/>
                  </a:lnTo>
                  <a:lnTo>
                    <a:pt x="1422720" y="231272"/>
                  </a:lnTo>
                  <a:lnTo>
                    <a:pt x="1389544" y="201417"/>
                  </a:lnTo>
                  <a:lnTo>
                    <a:pt x="1354815" y="173329"/>
                  </a:lnTo>
                  <a:lnTo>
                    <a:pt x="1318603" y="147079"/>
                  </a:lnTo>
                  <a:lnTo>
                    <a:pt x="1280979" y="122738"/>
                  </a:lnTo>
                  <a:lnTo>
                    <a:pt x="1242016" y="100378"/>
                  </a:lnTo>
                  <a:lnTo>
                    <a:pt x="1201783" y="80070"/>
                  </a:lnTo>
                  <a:lnTo>
                    <a:pt x="1160352" y="61885"/>
                  </a:lnTo>
                  <a:lnTo>
                    <a:pt x="1117795" y="45893"/>
                  </a:lnTo>
                  <a:lnTo>
                    <a:pt x="1074182" y="32166"/>
                  </a:lnTo>
                  <a:lnTo>
                    <a:pt x="1029584" y="20776"/>
                  </a:lnTo>
                  <a:lnTo>
                    <a:pt x="984073" y="11793"/>
                  </a:lnTo>
                  <a:lnTo>
                    <a:pt x="937720" y="5288"/>
                  </a:lnTo>
                  <a:lnTo>
                    <a:pt x="890596" y="1334"/>
                  </a:lnTo>
                  <a:lnTo>
                    <a:pt x="842772" y="0"/>
                  </a:lnTo>
                  <a:close/>
                </a:path>
              </a:pathLst>
            </a:custGeom>
            <a:solidFill>
              <a:srgbClr val="5B9BD4"/>
            </a:solidFill>
          </p:spPr>
          <p:txBody>
            <a:bodyPr wrap="square" lIns="0" tIns="0" rIns="0" bIns="0" rtlCol="0"/>
            <a:lstStyle/>
            <a:p/>
          </p:txBody>
        </p:sp>
        <p:sp>
          <p:nvSpPr>
            <p:cNvPr id="9" name="object 9" descr=""/>
            <p:cNvSpPr/>
            <p:nvPr/>
          </p:nvSpPr>
          <p:spPr>
            <a:xfrm>
              <a:off x="1786127" y="2444496"/>
              <a:ext cx="1685925" cy="1685925"/>
            </a:xfrm>
            <a:custGeom>
              <a:avLst/>
              <a:gdLst/>
              <a:ahLst/>
              <a:cxnLst/>
              <a:rect l="l" t="t" r="r" b="b"/>
              <a:pathLst>
                <a:path w="1685925" h="1685925">
                  <a:moveTo>
                    <a:pt x="0" y="842771"/>
                  </a:moveTo>
                  <a:lnTo>
                    <a:pt x="1334" y="794947"/>
                  </a:lnTo>
                  <a:lnTo>
                    <a:pt x="5288" y="747823"/>
                  </a:lnTo>
                  <a:lnTo>
                    <a:pt x="11793" y="701470"/>
                  </a:lnTo>
                  <a:lnTo>
                    <a:pt x="20776" y="655959"/>
                  </a:lnTo>
                  <a:lnTo>
                    <a:pt x="32166" y="611361"/>
                  </a:lnTo>
                  <a:lnTo>
                    <a:pt x="45893" y="567748"/>
                  </a:lnTo>
                  <a:lnTo>
                    <a:pt x="61885" y="525191"/>
                  </a:lnTo>
                  <a:lnTo>
                    <a:pt x="80070" y="483760"/>
                  </a:lnTo>
                  <a:lnTo>
                    <a:pt x="100378" y="443527"/>
                  </a:lnTo>
                  <a:lnTo>
                    <a:pt x="122738" y="404564"/>
                  </a:lnTo>
                  <a:lnTo>
                    <a:pt x="147079" y="366940"/>
                  </a:lnTo>
                  <a:lnTo>
                    <a:pt x="173329" y="330728"/>
                  </a:lnTo>
                  <a:lnTo>
                    <a:pt x="201417" y="295999"/>
                  </a:lnTo>
                  <a:lnTo>
                    <a:pt x="231272" y="262823"/>
                  </a:lnTo>
                  <a:lnTo>
                    <a:pt x="262823" y="231272"/>
                  </a:lnTo>
                  <a:lnTo>
                    <a:pt x="295999" y="201417"/>
                  </a:lnTo>
                  <a:lnTo>
                    <a:pt x="330728" y="173329"/>
                  </a:lnTo>
                  <a:lnTo>
                    <a:pt x="366940" y="147079"/>
                  </a:lnTo>
                  <a:lnTo>
                    <a:pt x="404564" y="122738"/>
                  </a:lnTo>
                  <a:lnTo>
                    <a:pt x="443527" y="100378"/>
                  </a:lnTo>
                  <a:lnTo>
                    <a:pt x="483760" y="80070"/>
                  </a:lnTo>
                  <a:lnTo>
                    <a:pt x="525191" y="61885"/>
                  </a:lnTo>
                  <a:lnTo>
                    <a:pt x="567748" y="45893"/>
                  </a:lnTo>
                  <a:lnTo>
                    <a:pt x="611361" y="32166"/>
                  </a:lnTo>
                  <a:lnTo>
                    <a:pt x="655959" y="20776"/>
                  </a:lnTo>
                  <a:lnTo>
                    <a:pt x="701470" y="11793"/>
                  </a:lnTo>
                  <a:lnTo>
                    <a:pt x="747823" y="5288"/>
                  </a:lnTo>
                  <a:lnTo>
                    <a:pt x="794947" y="1334"/>
                  </a:lnTo>
                  <a:lnTo>
                    <a:pt x="842772" y="0"/>
                  </a:lnTo>
                  <a:lnTo>
                    <a:pt x="890596" y="1334"/>
                  </a:lnTo>
                  <a:lnTo>
                    <a:pt x="937720" y="5288"/>
                  </a:lnTo>
                  <a:lnTo>
                    <a:pt x="984073" y="11793"/>
                  </a:lnTo>
                  <a:lnTo>
                    <a:pt x="1029584" y="20776"/>
                  </a:lnTo>
                  <a:lnTo>
                    <a:pt x="1074182" y="32166"/>
                  </a:lnTo>
                  <a:lnTo>
                    <a:pt x="1117795" y="45893"/>
                  </a:lnTo>
                  <a:lnTo>
                    <a:pt x="1160352" y="61885"/>
                  </a:lnTo>
                  <a:lnTo>
                    <a:pt x="1201783" y="80070"/>
                  </a:lnTo>
                  <a:lnTo>
                    <a:pt x="1242016" y="100378"/>
                  </a:lnTo>
                  <a:lnTo>
                    <a:pt x="1280979" y="122738"/>
                  </a:lnTo>
                  <a:lnTo>
                    <a:pt x="1318603" y="147079"/>
                  </a:lnTo>
                  <a:lnTo>
                    <a:pt x="1354815" y="173329"/>
                  </a:lnTo>
                  <a:lnTo>
                    <a:pt x="1389544" y="201417"/>
                  </a:lnTo>
                  <a:lnTo>
                    <a:pt x="1422720" y="231272"/>
                  </a:lnTo>
                  <a:lnTo>
                    <a:pt x="1454271" y="262823"/>
                  </a:lnTo>
                  <a:lnTo>
                    <a:pt x="1484126" y="295999"/>
                  </a:lnTo>
                  <a:lnTo>
                    <a:pt x="1512214" y="330728"/>
                  </a:lnTo>
                  <a:lnTo>
                    <a:pt x="1538464" y="366940"/>
                  </a:lnTo>
                  <a:lnTo>
                    <a:pt x="1562805" y="404564"/>
                  </a:lnTo>
                  <a:lnTo>
                    <a:pt x="1585165" y="443527"/>
                  </a:lnTo>
                  <a:lnTo>
                    <a:pt x="1605473" y="483760"/>
                  </a:lnTo>
                  <a:lnTo>
                    <a:pt x="1623658" y="525191"/>
                  </a:lnTo>
                  <a:lnTo>
                    <a:pt x="1639650" y="567748"/>
                  </a:lnTo>
                  <a:lnTo>
                    <a:pt x="1653377" y="611361"/>
                  </a:lnTo>
                  <a:lnTo>
                    <a:pt x="1664767" y="655959"/>
                  </a:lnTo>
                  <a:lnTo>
                    <a:pt x="1673750" y="701470"/>
                  </a:lnTo>
                  <a:lnTo>
                    <a:pt x="1680255" y="747823"/>
                  </a:lnTo>
                  <a:lnTo>
                    <a:pt x="1684209" y="794947"/>
                  </a:lnTo>
                  <a:lnTo>
                    <a:pt x="1685544" y="842771"/>
                  </a:lnTo>
                  <a:lnTo>
                    <a:pt x="1684209" y="890596"/>
                  </a:lnTo>
                  <a:lnTo>
                    <a:pt x="1680255" y="937720"/>
                  </a:lnTo>
                  <a:lnTo>
                    <a:pt x="1673750" y="984073"/>
                  </a:lnTo>
                  <a:lnTo>
                    <a:pt x="1664767" y="1029584"/>
                  </a:lnTo>
                  <a:lnTo>
                    <a:pt x="1653377" y="1074182"/>
                  </a:lnTo>
                  <a:lnTo>
                    <a:pt x="1639650" y="1117795"/>
                  </a:lnTo>
                  <a:lnTo>
                    <a:pt x="1623658" y="1160352"/>
                  </a:lnTo>
                  <a:lnTo>
                    <a:pt x="1605473" y="1201783"/>
                  </a:lnTo>
                  <a:lnTo>
                    <a:pt x="1585165" y="1242016"/>
                  </a:lnTo>
                  <a:lnTo>
                    <a:pt x="1562805" y="1280979"/>
                  </a:lnTo>
                  <a:lnTo>
                    <a:pt x="1538464" y="1318603"/>
                  </a:lnTo>
                  <a:lnTo>
                    <a:pt x="1512214" y="1354815"/>
                  </a:lnTo>
                  <a:lnTo>
                    <a:pt x="1484126" y="1389544"/>
                  </a:lnTo>
                  <a:lnTo>
                    <a:pt x="1454271" y="1422720"/>
                  </a:lnTo>
                  <a:lnTo>
                    <a:pt x="1422720" y="1454271"/>
                  </a:lnTo>
                  <a:lnTo>
                    <a:pt x="1389544" y="1484126"/>
                  </a:lnTo>
                  <a:lnTo>
                    <a:pt x="1354815" y="1512214"/>
                  </a:lnTo>
                  <a:lnTo>
                    <a:pt x="1318603" y="1538464"/>
                  </a:lnTo>
                  <a:lnTo>
                    <a:pt x="1280979" y="1562805"/>
                  </a:lnTo>
                  <a:lnTo>
                    <a:pt x="1242016" y="1585165"/>
                  </a:lnTo>
                  <a:lnTo>
                    <a:pt x="1201783" y="1605473"/>
                  </a:lnTo>
                  <a:lnTo>
                    <a:pt x="1160352" y="1623658"/>
                  </a:lnTo>
                  <a:lnTo>
                    <a:pt x="1117795" y="1639650"/>
                  </a:lnTo>
                  <a:lnTo>
                    <a:pt x="1074182" y="1653377"/>
                  </a:lnTo>
                  <a:lnTo>
                    <a:pt x="1029584" y="1664767"/>
                  </a:lnTo>
                  <a:lnTo>
                    <a:pt x="984073" y="1673750"/>
                  </a:lnTo>
                  <a:lnTo>
                    <a:pt x="937720" y="1680255"/>
                  </a:lnTo>
                  <a:lnTo>
                    <a:pt x="890596" y="1684209"/>
                  </a:lnTo>
                  <a:lnTo>
                    <a:pt x="842772" y="1685543"/>
                  </a:lnTo>
                  <a:lnTo>
                    <a:pt x="794947" y="1684209"/>
                  </a:lnTo>
                  <a:lnTo>
                    <a:pt x="747823" y="1680255"/>
                  </a:lnTo>
                  <a:lnTo>
                    <a:pt x="701470" y="1673750"/>
                  </a:lnTo>
                  <a:lnTo>
                    <a:pt x="655959" y="1664767"/>
                  </a:lnTo>
                  <a:lnTo>
                    <a:pt x="611361" y="1653377"/>
                  </a:lnTo>
                  <a:lnTo>
                    <a:pt x="567748" y="1639650"/>
                  </a:lnTo>
                  <a:lnTo>
                    <a:pt x="525191" y="1623658"/>
                  </a:lnTo>
                  <a:lnTo>
                    <a:pt x="483760" y="1605473"/>
                  </a:lnTo>
                  <a:lnTo>
                    <a:pt x="443527" y="1585165"/>
                  </a:lnTo>
                  <a:lnTo>
                    <a:pt x="404564" y="1562805"/>
                  </a:lnTo>
                  <a:lnTo>
                    <a:pt x="366940" y="1538464"/>
                  </a:lnTo>
                  <a:lnTo>
                    <a:pt x="330728" y="1512214"/>
                  </a:lnTo>
                  <a:lnTo>
                    <a:pt x="295999" y="1484126"/>
                  </a:lnTo>
                  <a:lnTo>
                    <a:pt x="262823" y="1454271"/>
                  </a:lnTo>
                  <a:lnTo>
                    <a:pt x="231272" y="1422720"/>
                  </a:lnTo>
                  <a:lnTo>
                    <a:pt x="201417" y="1389544"/>
                  </a:lnTo>
                  <a:lnTo>
                    <a:pt x="173329" y="1354815"/>
                  </a:lnTo>
                  <a:lnTo>
                    <a:pt x="147079" y="1318603"/>
                  </a:lnTo>
                  <a:lnTo>
                    <a:pt x="122738" y="1280979"/>
                  </a:lnTo>
                  <a:lnTo>
                    <a:pt x="100378" y="1242016"/>
                  </a:lnTo>
                  <a:lnTo>
                    <a:pt x="80070" y="1201783"/>
                  </a:lnTo>
                  <a:lnTo>
                    <a:pt x="61885" y="1160352"/>
                  </a:lnTo>
                  <a:lnTo>
                    <a:pt x="45893" y="1117795"/>
                  </a:lnTo>
                  <a:lnTo>
                    <a:pt x="32166" y="1074182"/>
                  </a:lnTo>
                  <a:lnTo>
                    <a:pt x="20776" y="1029584"/>
                  </a:lnTo>
                  <a:lnTo>
                    <a:pt x="11793" y="984073"/>
                  </a:lnTo>
                  <a:lnTo>
                    <a:pt x="5288" y="937720"/>
                  </a:lnTo>
                  <a:lnTo>
                    <a:pt x="1334" y="890596"/>
                  </a:lnTo>
                  <a:lnTo>
                    <a:pt x="0" y="842771"/>
                  </a:lnTo>
                  <a:close/>
                </a:path>
              </a:pathLst>
            </a:custGeom>
            <a:ln w="12192">
              <a:solidFill>
                <a:srgbClr val="FFFFFF"/>
              </a:solidFill>
            </a:ln>
          </p:spPr>
          <p:txBody>
            <a:bodyPr wrap="square" lIns="0" tIns="0" rIns="0" bIns="0" rtlCol="0"/>
            <a:lstStyle/>
            <a:p/>
          </p:txBody>
        </p:sp>
        <p:sp>
          <p:nvSpPr>
            <p:cNvPr id="10" name="object 10" descr=""/>
            <p:cNvSpPr/>
            <p:nvPr/>
          </p:nvSpPr>
          <p:spPr>
            <a:xfrm>
              <a:off x="2346960" y="3006852"/>
              <a:ext cx="562610" cy="562610"/>
            </a:xfrm>
            <a:custGeom>
              <a:avLst/>
              <a:gdLst/>
              <a:ahLst/>
              <a:cxnLst/>
              <a:rect l="l" t="t" r="r" b="b"/>
              <a:pathLst>
                <a:path w="562610" h="562610">
                  <a:moveTo>
                    <a:pt x="281177" y="0"/>
                  </a:moveTo>
                  <a:lnTo>
                    <a:pt x="235562" y="3679"/>
                  </a:lnTo>
                  <a:lnTo>
                    <a:pt x="192292" y="14331"/>
                  </a:lnTo>
                  <a:lnTo>
                    <a:pt x="151946" y="31378"/>
                  </a:lnTo>
                  <a:lnTo>
                    <a:pt x="115104" y="54242"/>
                  </a:lnTo>
                  <a:lnTo>
                    <a:pt x="82343" y="82343"/>
                  </a:lnTo>
                  <a:lnTo>
                    <a:pt x="54242" y="115104"/>
                  </a:lnTo>
                  <a:lnTo>
                    <a:pt x="31378" y="151946"/>
                  </a:lnTo>
                  <a:lnTo>
                    <a:pt x="14331" y="192292"/>
                  </a:lnTo>
                  <a:lnTo>
                    <a:pt x="3679" y="235562"/>
                  </a:lnTo>
                  <a:lnTo>
                    <a:pt x="0" y="281177"/>
                  </a:lnTo>
                  <a:lnTo>
                    <a:pt x="3679" y="326793"/>
                  </a:lnTo>
                  <a:lnTo>
                    <a:pt x="14331" y="370063"/>
                  </a:lnTo>
                  <a:lnTo>
                    <a:pt x="31378" y="410409"/>
                  </a:lnTo>
                  <a:lnTo>
                    <a:pt x="54242" y="447251"/>
                  </a:lnTo>
                  <a:lnTo>
                    <a:pt x="82343" y="480012"/>
                  </a:lnTo>
                  <a:lnTo>
                    <a:pt x="115104" y="508113"/>
                  </a:lnTo>
                  <a:lnTo>
                    <a:pt x="151946" y="530977"/>
                  </a:lnTo>
                  <a:lnTo>
                    <a:pt x="192292" y="548024"/>
                  </a:lnTo>
                  <a:lnTo>
                    <a:pt x="235562" y="558676"/>
                  </a:lnTo>
                  <a:lnTo>
                    <a:pt x="281177" y="562356"/>
                  </a:lnTo>
                  <a:lnTo>
                    <a:pt x="326793" y="558676"/>
                  </a:lnTo>
                  <a:lnTo>
                    <a:pt x="370063" y="548024"/>
                  </a:lnTo>
                  <a:lnTo>
                    <a:pt x="410409" y="530977"/>
                  </a:lnTo>
                  <a:lnTo>
                    <a:pt x="447251" y="508113"/>
                  </a:lnTo>
                  <a:lnTo>
                    <a:pt x="480012" y="480012"/>
                  </a:lnTo>
                  <a:lnTo>
                    <a:pt x="508113" y="447251"/>
                  </a:lnTo>
                  <a:lnTo>
                    <a:pt x="530977" y="410409"/>
                  </a:lnTo>
                  <a:lnTo>
                    <a:pt x="548024" y="370063"/>
                  </a:lnTo>
                  <a:lnTo>
                    <a:pt x="558676" y="326793"/>
                  </a:lnTo>
                  <a:lnTo>
                    <a:pt x="562356" y="281177"/>
                  </a:lnTo>
                  <a:lnTo>
                    <a:pt x="558676" y="235562"/>
                  </a:lnTo>
                  <a:lnTo>
                    <a:pt x="548024" y="192292"/>
                  </a:lnTo>
                  <a:lnTo>
                    <a:pt x="530977" y="151946"/>
                  </a:lnTo>
                  <a:lnTo>
                    <a:pt x="508113" y="115104"/>
                  </a:lnTo>
                  <a:lnTo>
                    <a:pt x="480012" y="82343"/>
                  </a:lnTo>
                  <a:lnTo>
                    <a:pt x="447251" y="54242"/>
                  </a:lnTo>
                  <a:lnTo>
                    <a:pt x="410409" y="31378"/>
                  </a:lnTo>
                  <a:lnTo>
                    <a:pt x="370063" y="14331"/>
                  </a:lnTo>
                  <a:lnTo>
                    <a:pt x="326793" y="3679"/>
                  </a:lnTo>
                  <a:lnTo>
                    <a:pt x="281177" y="0"/>
                  </a:lnTo>
                  <a:close/>
                </a:path>
              </a:pathLst>
            </a:custGeom>
            <a:solidFill>
              <a:srgbClr val="001F5F"/>
            </a:solidFill>
          </p:spPr>
          <p:txBody>
            <a:bodyPr wrap="square" lIns="0" tIns="0" rIns="0" bIns="0" rtlCol="0"/>
            <a:lstStyle/>
            <a:p/>
          </p:txBody>
        </p:sp>
        <p:sp>
          <p:nvSpPr>
            <p:cNvPr id="11" name="object 11" descr=""/>
            <p:cNvSpPr/>
            <p:nvPr/>
          </p:nvSpPr>
          <p:spPr>
            <a:xfrm>
              <a:off x="2346960" y="3006852"/>
              <a:ext cx="562610" cy="562610"/>
            </a:xfrm>
            <a:custGeom>
              <a:avLst/>
              <a:gdLst/>
              <a:ahLst/>
              <a:cxnLst/>
              <a:rect l="l" t="t" r="r" b="b"/>
              <a:pathLst>
                <a:path w="562610" h="562610">
                  <a:moveTo>
                    <a:pt x="0" y="281177"/>
                  </a:moveTo>
                  <a:lnTo>
                    <a:pt x="3679" y="235562"/>
                  </a:lnTo>
                  <a:lnTo>
                    <a:pt x="14331" y="192292"/>
                  </a:lnTo>
                  <a:lnTo>
                    <a:pt x="31378" y="151946"/>
                  </a:lnTo>
                  <a:lnTo>
                    <a:pt x="54242" y="115104"/>
                  </a:lnTo>
                  <a:lnTo>
                    <a:pt x="82343" y="82343"/>
                  </a:lnTo>
                  <a:lnTo>
                    <a:pt x="115104" y="54242"/>
                  </a:lnTo>
                  <a:lnTo>
                    <a:pt x="151946" y="31378"/>
                  </a:lnTo>
                  <a:lnTo>
                    <a:pt x="192292" y="14331"/>
                  </a:lnTo>
                  <a:lnTo>
                    <a:pt x="235562" y="3679"/>
                  </a:lnTo>
                  <a:lnTo>
                    <a:pt x="281177" y="0"/>
                  </a:lnTo>
                  <a:lnTo>
                    <a:pt x="326793" y="3679"/>
                  </a:lnTo>
                  <a:lnTo>
                    <a:pt x="370063" y="14331"/>
                  </a:lnTo>
                  <a:lnTo>
                    <a:pt x="410409" y="31378"/>
                  </a:lnTo>
                  <a:lnTo>
                    <a:pt x="447251" y="54242"/>
                  </a:lnTo>
                  <a:lnTo>
                    <a:pt x="480012" y="82343"/>
                  </a:lnTo>
                  <a:lnTo>
                    <a:pt x="508113" y="115104"/>
                  </a:lnTo>
                  <a:lnTo>
                    <a:pt x="530977" y="151946"/>
                  </a:lnTo>
                  <a:lnTo>
                    <a:pt x="548024" y="192292"/>
                  </a:lnTo>
                  <a:lnTo>
                    <a:pt x="558676" y="235562"/>
                  </a:lnTo>
                  <a:lnTo>
                    <a:pt x="562356" y="281177"/>
                  </a:lnTo>
                  <a:lnTo>
                    <a:pt x="558676" y="326793"/>
                  </a:lnTo>
                  <a:lnTo>
                    <a:pt x="548024" y="370063"/>
                  </a:lnTo>
                  <a:lnTo>
                    <a:pt x="530977" y="410409"/>
                  </a:lnTo>
                  <a:lnTo>
                    <a:pt x="508113" y="447251"/>
                  </a:lnTo>
                  <a:lnTo>
                    <a:pt x="480012" y="480012"/>
                  </a:lnTo>
                  <a:lnTo>
                    <a:pt x="447251" y="508113"/>
                  </a:lnTo>
                  <a:lnTo>
                    <a:pt x="410409" y="530977"/>
                  </a:lnTo>
                  <a:lnTo>
                    <a:pt x="370063" y="548024"/>
                  </a:lnTo>
                  <a:lnTo>
                    <a:pt x="326793" y="558676"/>
                  </a:lnTo>
                  <a:lnTo>
                    <a:pt x="281177" y="562356"/>
                  </a:lnTo>
                  <a:lnTo>
                    <a:pt x="235562" y="558676"/>
                  </a:lnTo>
                  <a:lnTo>
                    <a:pt x="192292" y="548024"/>
                  </a:lnTo>
                  <a:lnTo>
                    <a:pt x="151946" y="530977"/>
                  </a:lnTo>
                  <a:lnTo>
                    <a:pt x="115104" y="508113"/>
                  </a:lnTo>
                  <a:lnTo>
                    <a:pt x="82343" y="480012"/>
                  </a:lnTo>
                  <a:lnTo>
                    <a:pt x="54242" y="447251"/>
                  </a:lnTo>
                  <a:lnTo>
                    <a:pt x="31378" y="410409"/>
                  </a:lnTo>
                  <a:lnTo>
                    <a:pt x="14331" y="370063"/>
                  </a:lnTo>
                  <a:lnTo>
                    <a:pt x="3679" y="326793"/>
                  </a:lnTo>
                  <a:lnTo>
                    <a:pt x="0" y="281177"/>
                  </a:lnTo>
                  <a:close/>
                </a:path>
              </a:pathLst>
            </a:custGeom>
            <a:ln w="12192">
              <a:solidFill>
                <a:srgbClr val="FFFFFF"/>
              </a:solidFill>
            </a:ln>
          </p:spPr>
          <p:txBody>
            <a:bodyPr wrap="square" lIns="0" tIns="0" rIns="0" bIns="0" rtlCol="0"/>
            <a:lstStyle/>
            <a:p/>
          </p:txBody>
        </p:sp>
        <p:sp>
          <p:nvSpPr>
            <p:cNvPr id="12" name="object 12" descr=""/>
            <p:cNvSpPr/>
            <p:nvPr/>
          </p:nvSpPr>
          <p:spPr>
            <a:xfrm>
              <a:off x="4149851" y="1374648"/>
              <a:ext cx="350520" cy="0"/>
            </a:xfrm>
            <a:custGeom>
              <a:avLst/>
              <a:gdLst/>
              <a:ahLst/>
              <a:cxnLst/>
              <a:rect l="l" t="t" r="r" b="b"/>
              <a:pathLst>
                <a:path w="350520" h="0">
                  <a:moveTo>
                    <a:pt x="0" y="0"/>
                  </a:moveTo>
                  <a:lnTo>
                    <a:pt x="350520" y="0"/>
                  </a:lnTo>
                </a:path>
              </a:pathLst>
            </a:custGeom>
            <a:ln w="12192">
              <a:solidFill>
                <a:srgbClr val="C4D4EB"/>
              </a:solidFill>
            </a:ln>
          </p:spPr>
          <p:txBody>
            <a:bodyPr wrap="square" lIns="0" tIns="0" rIns="0" bIns="0" rtlCol="0"/>
            <a:lstStyle/>
            <a:p/>
          </p:txBody>
        </p:sp>
        <p:sp>
          <p:nvSpPr>
            <p:cNvPr id="13" name="object 13" descr=""/>
            <p:cNvSpPr/>
            <p:nvPr/>
          </p:nvSpPr>
          <p:spPr>
            <a:xfrm>
              <a:off x="2628900" y="1357884"/>
              <a:ext cx="1519555" cy="1929764"/>
            </a:xfrm>
            <a:custGeom>
              <a:avLst/>
              <a:gdLst/>
              <a:ahLst/>
              <a:cxnLst/>
              <a:rect l="l" t="t" r="r" b="b"/>
              <a:pathLst>
                <a:path w="1519554" h="1929764">
                  <a:moveTo>
                    <a:pt x="1519427" y="0"/>
                  </a:moveTo>
                  <a:lnTo>
                    <a:pt x="0" y="1929383"/>
                  </a:lnTo>
                </a:path>
              </a:pathLst>
            </a:custGeom>
            <a:ln w="12192">
              <a:solidFill>
                <a:srgbClr val="C4D4EB"/>
              </a:solidFill>
            </a:ln>
          </p:spPr>
          <p:txBody>
            <a:bodyPr wrap="square" lIns="0" tIns="0" rIns="0" bIns="0" rtlCol="0"/>
            <a:lstStyle/>
            <a:p/>
          </p:txBody>
        </p:sp>
        <p:sp>
          <p:nvSpPr>
            <p:cNvPr id="14" name="object 14" descr=""/>
            <p:cNvSpPr/>
            <p:nvPr/>
          </p:nvSpPr>
          <p:spPr>
            <a:xfrm>
              <a:off x="4149851" y="2176272"/>
              <a:ext cx="350520" cy="0"/>
            </a:xfrm>
            <a:custGeom>
              <a:avLst/>
              <a:gdLst/>
              <a:ahLst/>
              <a:cxnLst/>
              <a:rect l="l" t="t" r="r" b="b"/>
              <a:pathLst>
                <a:path w="350520" h="0">
                  <a:moveTo>
                    <a:pt x="0" y="0"/>
                  </a:moveTo>
                  <a:lnTo>
                    <a:pt x="350520" y="0"/>
                  </a:lnTo>
                </a:path>
              </a:pathLst>
            </a:custGeom>
            <a:ln w="12192">
              <a:solidFill>
                <a:srgbClr val="C4D4EB"/>
              </a:solidFill>
            </a:ln>
          </p:spPr>
          <p:txBody>
            <a:bodyPr wrap="square" lIns="0" tIns="0" rIns="0" bIns="0" rtlCol="0"/>
            <a:lstStyle/>
            <a:p/>
          </p:txBody>
        </p:sp>
        <p:sp>
          <p:nvSpPr>
            <p:cNvPr id="15" name="object 15" descr=""/>
            <p:cNvSpPr/>
            <p:nvPr/>
          </p:nvSpPr>
          <p:spPr>
            <a:xfrm>
              <a:off x="3031236" y="2174748"/>
              <a:ext cx="1117600" cy="1504315"/>
            </a:xfrm>
            <a:custGeom>
              <a:avLst/>
              <a:gdLst/>
              <a:ahLst/>
              <a:cxnLst/>
              <a:rect l="l" t="t" r="r" b="b"/>
              <a:pathLst>
                <a:path w="1117600" h="1504314">
                  <a:moveTo>
                    <a:pt x="1117091" y="0"/>
                  </a:moveTo>
                  <a:lnTo>
                    <a:pt x="0" y="1504188"/>
                  </a:lnTo>
                </a:path>
              </a:pathLst>
            </a:custGeom>
            <a:ln w="12192">
              <a:solidFill>
                <a:srgbClr val="C4D4EB"/>
              </a:solidFill>
            </a:ln>
          </p:spPr>
          <p:txBody>
            <a:bodyPr wrap="square" lIns="0" tIns="0" rIns="0" bIns="0" rtlCol="0"/>
            <a:lstStyle/>
            <a:p/>
          </p:txBody>
        </p:sp>
        <p:sp>
          <p:nvSpPr>
            <p:cNvPr id="16" name="object 16" descr=""/>
            <p:cNvSpPr/>
            <p:nvPr/>
          </p:nvSpPr>
          <p:spPr>
            <a:xfrm>
              <a:off x="4149851" y="2994660"/>
              <a:ext cx="350520" cy="0"/>
            </a:xfrm>
            <a:custGeom>
              <a:avLst/>
              <a:gdLst/>
              <a:ahLst/>
              <a:cxnLst/>
              <a:rect l="l" t="t" r="r" b="b"/>
              <a:pathLst>
                <a:path w="350520" h="0">
                  <a:moveTo>
                    <a:pt x="0" y="0"/>
                  </a:moveTo>
                  <a:lnTo>
                    <a:pt x="350520" y="0"/>
                  </a:lnTo>
                </a:path>
              </a:pathLst>
            </a:custGeom>
            <a:ln w="12192">
              <a:solidFill>
                <a:srgbClr val="C4D4EB"/>
              </a:solidFill>
            </a:ln>
          </p:spPr>
          <p:txBody>
            <a:bodyPr wrap="square" lIns="0" tIns="0" rIns="0" bIns="0" rtlCol="0"/>
            <a:lstStyle/>
            <a:p/>
          </p:txBody>
        </p:sp>
        <p:sp>
          <p:nvSpPr>
            <p:cNvPr id="17" name="object 17" descr=""/>
            <p:cNvSpPr/>
            <p:nvPr/>
          </p:nvSpPr>
          <p:spPr>
            <a:xfrm>
              <a:off x="3432048" y="2994660"/>
              <a:ext cx="715010" cy="1074420"/>
            </a:xfrm>
            <a:custGeom>
              <a:avLst/>
              <a:gdLst/>
              <a:ahLst/>
              <a:cxnLst/>
              <a:rect l="l" t="t" r="r" b="b"/>
              <a:pathLst>
                <a:path w="715010" h="1074420">
                  <a:moveTo>
                    <a:pt x="714755" y="0"/>
                  </a:moveTo>
                  <a:lnTo>
                    <a:pt x="0" y="1074420"/>
                  </a:lnTo>
                </a:path>
              </a:pathLst>
            </a:custGeom>
            <a:ln w="12192">
              <a:solidFill>
                <a:srgbClr val="C4D4EB"/>
              </a:solidFill>
            </a:ln>
          </p:spPr>
          <p:txBody>
            <a:bodyPr wrap="square" lIns="0" tIns="0" rIns="0" bIns="0" rtlCol="0"/>
            <a:lstStyle/>
            <a:p/>
          </p:txBody>
        </p:sp>
        <p:pic>
          <p:nvPicPr>
            <p:cNvPr id="18" name="object 18" descr=""/>
            <p:cNvPicPr/>
            <p:nvPr/>
          </p:nvPicPr>
          <p:blipFill>
            <a:blip r:embed="rId4" cstate="print"/>
            <a:stretch>
              <a:fillRect/>
            </a:stretch>
          </p:blipFill>
          <p:spPr>
            <a:xfrm>
              <a:off x="4562851" y="3848063"/>
              <a:ext cx="6644648" cy="2254050"/>
            </a:xfrm>
            <a:prstGeom prst="rect">
              <a:avLst/>
            </a:prstGeom>
          </p:spPr>
        </p:pic>
        <p:pic>
          <p:nvPicPr>
            <p:cNvPr id="19" name="object 19" descr=""/>
            <p:cNvPicPr/>
            <p:nvPr/>
          </p:nvPicPr>
          <p:blipFill>
            <a:blip r:embed="rId5" cstate="print"/>
            <a:stretch>
              <a:fillRect/>
            </a:stretch>
          </p:blipFill>
          <p:spPr>
            <a:xfrm>
              <a:off x="4492751" y="3906011"/>
              <a:ext cx="6345936" cy="2243328"/>
            </a:xfrm>
            <a:prstGeom prst="rect">
              <a:avLst/>
            </a:prstGeom>
          </p:spPr>
        </p:pic>
      </p:grpSp>
      <p:sp>
        <p:nvSpPr>
          <p:cNvPr id="20" name="object 20" descr=""/>
          <p:cNvSpPr txBox="1"/>
          <p:nvPr/>
        </p:nvSpPr>
        <p:spPr>
          <a:xfrm>
            <a:off x="4660772" y="1165352"/>
            <a:ext cx="5887085" cy="2050414"/>
          </a:xfrm>
          <a:prstGeom prst="rect">
            <a:avLst/>
          </a:prstGeom>
        </p:spPr>
        <p:txBody>
          <a:bodyPr wrap="square" lIns="0" tIns="12065" rIns="0" bIns="0" rtlCol="0" vert="horz">
            <a:spAutoFit/>
          </a:bodyPr>
          <a:lstStyle/>
          <a:p>
            <a:pPr marL="43815">
              <a:lnSpc>
                <a:spcPct val="100000"/>
              </a:lnSpc>
              <a:spcBef>
                <a:spcPts val="95"/>
              </a:spcBef>
            </a:pPr>
            <a:r>
              <a:rPr dirty="0" sz="2200" spc="-30">
                <a:latin typeface="微软雅黑"/>
                <a:cs typeface="微软雅黑"/>
              </a:rPr>
              <a:t>裸</a:t>
            </a:r>
            <a:r>
              <a:rPr dirty="0" sz="2200" spc="-50">
                <a:latin typeface="微软雅黑"/>
                <a:cs typeface="微软雅黑"/>
              </a:rPr>
              <a:t>机</a:t>
            </a:r>
            <a:endParaRPr sz="2200">
              <a:latin typeface="微软雅黑"/>
              <a:cs typeface="微软雅黑"/>
            </a:endParaRPr>
          </a:p>
          <a:p>
            <a:pPr>
              <a:lnSpc>
                <a:spcPct val="100000"/>
              </a:lnSpc>
              <a:spcBef>
                <a:spcPts val="15"/>
              </a:spcBef>
            </a:pPr>
            <a:endParaRPr sz="2150">
              <a:latin typeface="微软雅黑"/>
              <a:cs typeface="微软雅黑"/>
            </a:endParaRPr>
          </a:p>
          <a:p>
            <a:pPr marL="14604">
              <a:lnSpc>
                <a:spcPct val="100000"/>
              </a:lnSpc>
            </a:pPr>
            <a:r>
              <a:rPr dirty="0" sz="2200" spc="-35">
                <a:latin typeface="微软雅黑"/>
                <a:cs typeface="微软雅黑"/>
              </a:rPr>
              <a:t>在</a:t>
            </a:r>
            <a:r>
              <a:rPr dirty="0" sz="2200" spc="-35">
                <a:latin typeface="微软雅黑"/>
                <a:cs typeface="微软雅黑"/>
              </a:rPr>
              <a:t>裸</a:t>
            </a:r>
            <a:r>
              <a:rPr dirty="0" sz="2200" spc="-35">
                <a:latin typeface="微软雅黑"/>
                <a:cs typeface="微软雅黑"/>
              </a:rPr>
              <a:t>机</a:t>
            </a:r>
            <a:r>
              <a:rPr dirty="0" sz="2200" spc="-35">
                <a:latin typeface="微软雅黑"/>
                <a:cs typeface="微软雅黑"/>
              </a:rPr>
              <a:t>上</a:t>
            </a:r>
            <a:r>
              <a:rPr dirty="0" sz="2200" spc="-35">
                <a:latin typeface="微软雅黑"/>
                <a:cs typeface="微软雅黑"/>
              </a:rPr>
              <a:t>配</a:t>
            </a:r>
            <a:r>
              <a:rPr dirty="0" sz="2200" spc="-35">
                <a:latin typeface="微软雅黑"/>
                <a:cs typeface="微软雅黑"/>
              </a:rPr>
              <a:t>置</a:t>
            </a:r>
            <a:r>
              <a:rPr dirty="0" sz="2200" spc="-35">
                <a:latin typeface="微软雅黑"/>
                <a:cs typeface="微软雅黑"/>
              </a:rPr>
              <a:t>操</a:t>
            </a:r>
            <a:r>
              <a:rPr dirty="0" sz="2200" spc="-35">
                <a:latin typeface="微软雅黑"/>
                <a:cs typeface="微软雅黑"/>
              </a:rPr>
              <a:t>作</a:t>
            </a:r>
            <a:r>
              <a:rPr dirty="0" sz="2200" spc="-35">
                <a:latin typeface="微软雅黑"/>
                <a:cs typeface="微软雅黑"/>
              </a:rPr>
              <a:t>系</a:t>
            </a:r>
            <a:r>
              <a:rPr dirty="0" sz="2200" spc="-35">
                <a:latin typeface="微软雅黑"/>
                <a:cs typeface="微软雅黑"/>
              </a:rPr>
              <a:t>统</a:t>
            </a:r>
            <a:r>
              <a:rPr dirty="0" sz="2200" spc="-35">
                <a:latin typeface="微软雅黑"/>
                <a:cs typeface="微软雅黑"/>
              </a:rPr>
              <a:t>后</a:t>
            </a:r>
            <a:r>
              <a:rPr dirty="0" sz="2200" spc="-35">
                <a:latin typeface="微软雅黑"/>
                <a:cs typeface="微软雅黑"/>
              </a:rPr>
              <a:t>构</a:t>
            </a:r>
            <a:r>
              <a:rPr dirty="0" sz="2200" spc="-35">
                <a:latin typeface="微软雅黑"/>
                <a:cs typeface="微软雅黑"/>
              </a:rPr>
              <a:t>成</a:t>
            </a:r>
            <a:r>
              <a:rPr dirty="0" sz="2200" spc="-35">
                <a:latin typeface="微软雅黑"/>
                <a:cs typeface="微软雅黑"/>
              </a:rPr>
              <a:t>的</a:t>
            </a:r>
            <a:r>
              <a:rPr dirty="0" sz="2200" spc="-35">
                <a:latin typeface="微软雅黑"/>
                <a:cs typeface="微软雅黑"/>
              </a:rPr>
              <a:t>操</a:t>
            </a:r>
            <a:r>
              <a:rPr dirty="0" sz="2200" spc="-25">
                <a:latin typeface="微软雅黑"/>
                <a:cs typeface="微软雅黑"/>
              </a:rPr>
              <a:t>作</a:t>
            </a:r>
            <a:r>
              <a:rPr dirty="0" sz="2200" spc="-35">
                <a:latin typeface="微软雅黑"/>
                <a:cs typeface="微软雅黑"/>
              </a:rPr>
              <a:t>系</a:t>
            </a:r>
            <a:r>
              <a:rPr dirty="0" sz="2200" spc="-35">
                <a:latin typeface="微软雅黑"/>
                <a:cs typeface="微软雅黑"/>
              </a:rPr>
              <a:t>统</a:t>
            </a:r>
            <a:r>
              <a:rPr dirty="0" sz="2200" spc="-25">
                <a:latin typeface="微软雅黑"/>
                <a:cs typeface="微软雅黑"/>
              </a:rPr>
              <a:t>虚</a:t>
            </a:r>
            <a:r>
              <a:rPr dirty="0" sz="2200" spc="-35">
                <a:latin typeface="微软雅黑"/>
                <a:cs typeface="微软雅黑"/>
              </a:rPr>
              <a:t>拟</a:t>
            </a:r>
            <a:r>
              <a:rPr dirty="0" sz="2200" spc="-50">
                <a:latin typeface="微软雅黑"/>
                <a:cs typeface="微软雅黑"/>
              </a:rPr>
              <a:t>机</a:t>
            </a:r>
            <a:endParaRPr sz="2200">
              <a:latin typeface="微软雅黑"/>
              <a:cs typeface="微软雅黑"/>
            </a:endParaRPr>
          </a:p>
          <a:p>
            <a:pPr>
              <a:lnSpc>
                <a:spcPct val="100000"/>
              </a:lnSpc>
              <a:spcBef>
                <a:spcPts val="85"/>
              </a:spcBef>
            </a:pPr>
            <a:endParaRPr sz="2150">
              <a:latin typeface="微软雅黑"/>
              <a:cs typeface="微软雅黑"/>
            </a:endParaRPr>
          </a:p>
          <a:p>
            <a:pPr marL="12700">
              <a:lnSpc>
                <a:spcPct val="100000"/>
              </a:lnSpc>
            </a:pPr>
            <a:r>
              <a:rPr dirty="0" sz="2200" spc="-30">
                <a:latin typeface="微软雅黑"/>
                <a:cs typeface="微软雅黑"/>
              </a:rPr>
              <a:t>在</a:t>
            </a:r>
            <a:r>
              <a:rPr dirty="0" sz="2200" spc="-30">
                <a:latin typeface="微软雅黑"/>
                <a:cs typeface="微软雅黑"/>
              </a:rPr>
              <a:t>操</a:t>
            </a:r>
            <a:r>
              <a:rPr dirty="0" sz="2200" spc="-30">
                <a:latin typeface="微软雅黑"/>
                <a:cs typeface="微软雅黑"/>
              </a:rPr>
              <a:t>作</a:t>
            </a:r>
            <a:r>
              <a:rPr dirty="0" sz="2200" spc="-30">
                <a:latin typeface="微软雅黑"/>
                <a:cs typeface="微软雅黑"/>
              </a:rPr>
              <a:t>系</a:t>
            </a:r>
            <a:r>
              <a:rPr dirty="0" sz="2200" spc="-30">
                <a:latin typeface="微软雅黑"/>
                <a:cs typeface="微软雅黑"/>
              </a:rPr>
              <a:t>统</a:t>
            </a:r>
            <a:r>
              <a:rPr dirty="0" sz="2200" spc="-30">
                <a:latin typeface="微软雅黑"/>
                <a:cs typeface="微软雅黑"/>
              </a:rPr>
              <a:t>虚</a:t>
            </a:r>
            <a:r>
              <a:rPr dirty="0" sz="2200" spc="-30">
                <a:latin typeface="微软雅黑"/>
                <a:cs typeface="微软雅黑"/>
              </a:rPr>
              <a:t>拟</a:t>
            </a:r>
            <a:r>
              <a:rPr dirty="0" sz="2200" spc="-30">
                <a:latin typeface="微软雅黑"/>
                <a:cs typeface="微软雅黑"/>
              </a:rPr>
              <a:t>机</a:t>
            </a:r>
            <a:r>
              <a:rPr dirty="0" sz="2200" spc="-30">
                <a:latin typeface="微软雅黑"/>
                <a:cs typeface="微软雅黑"/>
              </a:rPr>
              <a:t>上</a:t>
            </a:r>
            <a:r>
              <a:rPr dirty="0" sz="2200" spc="-30">
                <a:latin typeface="微软雅黑"/>
                <a:cs typeface="微软雅黑"/>
              </a:rPr>
              <a:t>运</a:t>
            </a:r>
            <a:r>
              <a:rPr dirty="0" sz="2200" spc="-30">
                <a:latin typeface="微软雅黑"/>
                <a:cs typeface="微软雅黑"/>
              </a:rPr>
              <a:t>行</a:t>
            </a:r>
            <a:r>
              <a:rPr dirty="0" sz="2200" spc="-30">
                <a:latin typeface="微软雅黑"/>
                <a:cs typeface="微软雅黑"/>
              </a:rPr>
              <a:t>的</a:t>
            </a:r>
            <a:r>
              <a:rPr dirty="0" sz="2200" spc="-30">
                <a:latin typeface="微软雅黑"/>
                <a:cs typeface="微软雅黑"/>
              </a:rPr>
              <a:t>用</a:t>
            </a:r>
            <a:r>
              <a:rPr dirty="0" sz="2200" spc="-30">
                <a:latin typeface="微软雅黑"/>
                <a:cs typeface="微软雅黑"/>
              </a:rPr>
              <a:t>户</a:t>
            </a:r>
            <a:r>
              <a:rPr dirty="0" sz="2200" spc="-30">
                <a:latin typeface="微软雅黑"/>
                <a:cs typeface="微软雅黑"/>
              </a:rPr>
              <a:t>程</a:t>
            </a:r>
            <a:r>
              <a:rPr dirty="0" sz="2200" spc="-50">
                <a:latin typeface="微软雅黑"/>
                <a:cs typeface="微软雅黑"/>
              </a:rPr>
              <a:t>序</a:t>
            </a:r>
            <a:endParaRPr sz="2200">
              <a:latin typeface="微软雅黑"/>
              <a:cs typeface="微软雅黑"/>
            </a:endParaRPr>
          </a:p>
        </p:txBody>
      </p:sp>
      <p:sp>
        <p:nvSpPr>
          <p:cNvPr id="21" name="object 21" descr=""/>
          <p:cNvSpPr txBox="1"/>
          <p:nvPr/>
        </p:nvSpPr>
        <p:spPr>
          <a:xfrm>
            <a:off x="4584191" y="3860291"/>
            <a:ext cx="6551930" cy="2170430"/>
          </a:xfrm>
          <a:prstGeom prst="rect">
            <a:avLst/>
          </a:prstGeom>
          <a:solidFill>
            <a:srgbClr val="FFF1CC"/>
          </a:solidFill>
          <a:ln w="9144">
            <a:solidFill>
              <a:srgbClr val="000000"/>
            </a:solidFill>
          </a:ln>
        </p:spPr>
        <p:txBody>
          <a:bodyPr wrap="square" lIns="0" tIns="154305" rIns="0" bIns="0" rtlCol="0" vert="horz">
            <a:spAutoFit/>
          </a:bodyPr>
          <a:lstStyle/>
          <a:p>
            <a:pPr marL="533400" indent="-442595">
              <a:lnSpc>
                <a:spcPct val="100000"/>
              </a:lnSpc>
              <a:spcBef>
                <a:spcPts val="1215"/>
              </a:spcBef>
              <a:buSzPct val="91666"/>
              <a:buFont typeface="Wingdings"/>
              <a:buChar char=""/>
              <a:tabLst>
                <a:tab pos="533400" algn="l"/>
                <a:tab pos="534035" algn="l"/>
              </a:tabLst>
            </a:pPr>
            <a:r>
              <a:rPr dirty="0" sz="2400" spc="-5" b="1">
                <a:latin typeface="微软雅黑"/>
                <a:cs typeface="微软雅黑"/>
              </a:rPr>
              <a:t>操作系统虚拟机的特征</a:t>
            </a:r>
            <a:endParaRPr sz="2400">
              <a:latin typeface="微软雅黑"/>
              <a:cs typeface="微软雅黑"/>
            </a:endParaRPr>
          </a:p>
          <a:p>
            <a:pPr lvl="1" marL="990600" indent="-442595">
              <a:lnSpc>
                <a:spcPct val="100000"/>
              </a:lnSpc>
              <a:spcBef>
                <a:spcPts val="1375"/>
              </a:spcBef>
              <a:buFont typeface="Wingdings"/>
              <a:buChar char=""/>
              <a:tabLst>
                <a:tab pos="990600" algn="l"/>
                <a:tab pos="991235" algn="l"/>
              </a:tabLst>
            </a:pPr>
            <a:r>
              <a:rPr dirty="0" sz="2200" spc="-35">
                <a:latin typeface="微软雅黑"/>
                <a:cs typeface="微软雅黑"/>
              </a:rPr>
              <a:t>虚</a:t>
            </a:r>
            <a:r>
              <a:rPr dirty="0" sz="2200" spc="-35">
                <a:latin typeface="微软雅黑"/>
                <a:cs typeface="微软雅黑"/>
              </a:rPr>
              <a:t>拟</a:t>
            </a:r>
            <a:r>
              <a:rPr dirty="0" sz="2200" spc="-35">
                <a:latin typeface="微软雅黑"/>
                <a:cs typeface="微软雅黑"/>
              </a:rPr>
              <a:t>机</a:t>
            </a:r>
            <a:r>
              <a:rPr dirty="0" sz="2200" spc="-35">
                <a:latin typeface="微软雅黑"/>
                <a:cs typeface="微软雅黑"/>
              </a:rPr>
              <a:t>没</a:t>
            </a:r>
            <a:r>
              <a:rPr dirty="0" sz="2200" spc="-35">
                <a:latin typeface="微软雅黑"/>
                <a:cs typeface="微软雅黑"/>
              </a:rPr>
              <a:t>有</a:t>
            </a:r>
            <a:r>
              <a:rPr dirty="0" sz="2200" spc="-35">
                <a:latin typeface="微软雅黑"/>
                <a:cs typeface="微软雅黑"/>
              </a:rPr>
              <a:t>中</a:t>
            </a:r>
            <a:r>
              <a:rPr dirty="0" sz="2200" spc="-50">
                <a:latin typeface="微软雅黑"/>
                <a:cs typeface="微软雅黑"/>
              </a:rPr>
              <a:t>断</a:t>
            </a:r>
            <a:endParaRPr sz="2200">
              <a:latin typeface="微软雅黑"/>
              <a:cs typeface="微软雅黑"/>
            </a:endParaRPr>
          </a:p>
          <a:p>
            <a:pPr lvl="1" marL="990600" indent="-442595">
              <a:lnSpc>
                <a:spcPct val="100000"/>
              </a:lnSpc>
              <a:spcBef>
                <a:spcPts val="1320"/>
              </a:spcBef>
              <a:buFont typeface="Wingdings"/>
              <a:buChar char=""/>
              <a:tabLst>
                <a:tab pos="990600" algn="l"/>
                <a:tab pos="991235" algn="l"/>
              </a:tabLst>
            </a:pPr>
            <a:r>
              <a:rPr dirty="0" sz="2200" spc="-30">
                <a:latin typeface="微软雅黑"/>
                <a:cs typeface="微软雅黑"/>
              </a:rPr>
              <a:t>虚</a:t>
            </a:r>
            <a:r>
              <a:rPr dirty="0" sz="2200" spc="-30">
                <a:latin typeface="微软雅黑"/>
                <a:cs typeface="微软雅黑"/>
              </a:rPr>
              <a:t>拟</a:t>
            </a:r>
            <a:r>
              <a:rPr dirty="0" sz="2200" spc="-30">
                <a:latin typeface="微软雅黑"/>
                <a:cs typeface="微软雅黑"/>
              </a:rPr>
              <a:t>机</a:t>
            </a:r>
            <a:r>
              <a:rPr dirty="0" sz="2200" spc="-30">
                <a:latin typeface="微软雅黑"/>
                <a:cs typeface="微软雅黑"/>
              </a:rPr>
              <a:t>为</a:t>
            </a:r>
            <a:r>
              <a:rPr dirty="0" sz="2200" spc="-30">
                <a:latin typeface="微软雅黑"/>
                <a:cs typeface="微软雅黑"/>
              </a:rPr>
              <a:t>每</a:t>
            </a:r>
            <a:r>
              <a:rPr dirty="0" sz="2200" spc="-30">
                <a:latin typeface="微软雅黑"/>
                <a:cs typeface="微软雅黑"/>
              </a:rPr>
              <a:t>个</a:t>
            </a:r>
            <a:r>
              <a:rPr dirty="0" sz="2200" spc="-30">
                <a:latin typeface="微软雅黑"/>
                <a:cs typeface="微软雅黑"/>
              </a:rPr>
              <a:t>任</a:t>
            </a:r>
            <a:r>
              <a:rPr dirty="0" sz="2200" spc="-30">
                <a:latin typeface="微软雅黑"/>
                <a:cs typeface="微软雅黑"/>
              </a:rPr>
              <a:t>务</a:t>
            </a:r>
            <a:r>
              <a:rPr dirty="0" sz="2200" spc="-30">
                <a:latin typeface="微软雅黑"/>
                <a:cs typeface="微软雅黑"/>
              </a:rPr>
              <a:t>提</a:t>
            </a:r>
            <a:r>
              <a:rPr dirty="0" sz="2200" spc="-30">
                <a:latin typeface="微软雅黑"/>
                <a:cs typeface="微软雅黑"/>
              </a:rPr>
              <a:t>供</a:t>
            </a:r>
            <a:r>
              <a:rPr dirty="0" sz="2200" spc="-30">
                <a:latin typeface="微软雅黑"/>
                <a:cs typeface="微软雅黑"/>
              </a:rPr>
              <a:t>了</a:t>
            </a:r>
            <a:r>
              <a:rPr dirty="0" sz="2200" spc="-30">
                <a:latin typeface="微软雅黑"/>
                <a:cs typeface="微软雅黑"/>
              </a:rPr>
              <a:t>一</a:t>
            </a:r>
            <a:r>
              <a:rPr dirty="0" sz="2200" spc="-30">
                <a:latin typeface="微软雅黑"/>
                <a:cs typeface="微软雅黑"/>
              </a:rPr>
              <a:t>个</a:t>
            </a:r>
            <a:r>
              <a:rPr dirty="0" sz="2200" spc="-30">
                <a:latin typeface="微软雅黑"/>
                <a:cs typeface="微软雅黑"/>
              </a:rPr>
              <a:t>虚</a:t>
            </a:r>
            <a:r>
              <a:rPr dirty="0" sz="2200" spc="-25">
                <a:latin typeface="微软雅黑"/>
                <a:cs typeface="微软雅黑"/>
              </a:rPr>
              <a:t>拟</a:t>
            </a:r>
            <a:r>
              <a:rPr dirty="0" sz="2200" spc="-30">
                <a:latin typeface="微软雅黑"/>
                <a:cs typeface="微软雅黑"/>
              </a:rPr>
              <a:t>处</a:t>
            </a:r>
            <a:r>
              <a:rPr dirty="0" sz="2200" spc="-30">
                <a:latin typeface="微软雅黑"/>
                <a:cs typeface="微软雅黑"/>
              </a:rPr>
              <a:t>理</a:t>
            </a:r>
            <a:r>
              <a:rPr dirty="0" sz="2200" spc="-50">
                <a:latin typeface="微软雅黑"/>
                <a:cs typeface="微软雅黑"/>
              </a:rPr>
              <a:t>器</a:t>
            </a:r>
            <a:endParaRPr sz="2200">
              <a:latin typeface="微软雅黑"/>
              <a:cs typeface="微软雅黑"/>
            </a:endParaRPr>
          </a:p>
          <a:p>
            <a:pPr lvl="1" marL="990600" indent="-442595">
              <a:lnSpc>
                <a:spcPct val="100000"/>
              </a:lnSpc>
              <a:spcBef>
                <a:spcPts val="1320"/>
              </a:spcBef>
              <a:buFont typeface="Wingdings"/>
              <a:buChar char=""/>
              <a:tabLst>
                <a:tab pos="990600" algn="l"/>
                <a:tab pos="991235" algn="l"/>
              </a:tabLst>
            </a:pPr>
            <a:r>
              <a:rPr dirty="0" sz="2200" spc="-30">
                <a:latin typeface="微软雅黑"/>
                <a:cs typeface="微软雅黑"/>
              </a:rPr>
              <a:t>虚</a:t>
            </a:r>
            <a:r>
              <a:rPr dirty="0" sz="2200" spc="-30">
                <a:latin typeface="微软雅黑"/>
                <a:cs typeface="微软雅黑"/>
              </a:rPr>
              <a:t>拟</a:t>
            </a:r>
            <a:r>
              <a:rPr dirty="0" sz="2200" spc="-30">
                <a:latin typeface="微软雅黑"/>
                <a:cs typeface="微软雅黑"/>
              </a:rPr>
              <a:t>机</a:t>
            </a:r>
            <a:r>
              <a:rPr dirty="0" sz="2200" spc="-30">
                <a:latin typeface="微软雅黑"/>
                <a:cs typeface="微软雅黑"/>
              </a:rPr>
              <a:t>提</a:t>
            </a:r>
            <a:r>
              <a:rPr dirty="0" sz="2200" spc="-30">
                <a:latin typeface="微软雅黑"/>
                <a:cs typeface="微软雅黑"/>
              </a:rPr>
              <a:t>供</a:t>
            </a:r>
            <a:r>
              <a:rPr dirty="0" sz="2200" spc="-30">
                <a:latin typeface="微软雅黑"/>
                <a:cs typeface="微软雅黑"/>
              </a:rPr>
              <a:t>了</a:t>
            </a:r>
            <a:r>
              <a:rPr dirty="0" sz="2200" spc="-30">
                <a:latin typeface="微软雅黑"/>
                <a:cs typeface="微软雅黑"/>
              </a:rPr>
              <a:t>更</a:t>
            </a:r>
            <a:r>
              <a:rPr dirty="0" sz="2200" spc="-30">
                <a:latin typeface="微软雅黑"/>
                <a:cs typeface="微软雅黑"/>
              </a:rPr>
              <a:t>强</a:t>
            </a:r>
            <a:r>
              <a:rPr dirty="0" sz="2200" spc="-30">
                <a:latin typeface="微软雅黑"/>
                <a:cs typeface="微软雅黑"/>
              </a:rPr>
              <a:t>的</a:t>
            </a:r>
            <a:r>
              <a:rPr dirty="0" sz="2200" spc="-30">
                <a:latin typeface="微软雅黑"/>
                <a:cs typeface="微软雅黑"/>
              </a:rPr>
              <a:t>指</a:t>
            </a:r>
            <a:r>
              <a:rPr dirty="0" sz="2200" spc="-30">
                <a:latin typeface="微软雅黑"/>
                <a:cs typeface="微软雅黑"/>
              </a:rPr>
              <a:t>令</a:t>
            </a:r>
            <a:r>
              <a:rPr dirty="0" sz="2200" spc="-30">
                <a:latin typeface="微软雅黑"/>
                <a:cs typeface="微软雅黑"/>
              </a:rPr>
              <a:t>系</a:t>
            </a:r>
            <a:r>
              <a:rPr dirty="0" sz="2200" spc="-50">
                <a:latin typeface="微软雅黑"/>
                <a:cs typeface="微软雅黑"/>
              </a:rPr>
              <a:t>统</a:t>
            </a:r>
            <a:endParaRPr sz="2200">
              <a:latin typeface="微软雅黑"/>
              <a:cs typeface="微软雅黑"/>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198120"/>
            <a:ext cx="4728210" cy="787400"/>
            <a:chOff x="358140" y="198120"/>
            <a:chExt cx="4728210" cy="787400"/>
          </a:xfrm>
        </p:grpSpPr>
        <p:pic>
          <p:nvPicPr>
            <p:cNvPr id="3" name="object 3" descr=""/>
            <p:cNvPicPr/>
            <p:nvPr/>
          </p:nvPicPr>
          <p:blipFill>
            <a:blip r:embed="rId2" cstate="print"/>
            <a:stretch>
              <a:fillRect/>
            </a:stretch>
          </p:blipFill>
          <p:spPr>
            <a:xfrm>
              <a:off x="358140" y="198120"/>
              <a:ext cx="1887474" cy="787145"/>
            </a:xfrm>
            <a:prstGeom prst="rect">
              <a:avLst/>
            </a:prstGeom>
          </p:spPr>
        </p:pic>
        <p:pic>
          <p:nvPicPr>
            <p:cNvPr id="4" name="object 4" descr=""/>
            <p:cNvPicPr/>
            <p:nvPr/>
          </p:nvPicPr>
          <p:blipFill>
            <a:blip r:embed="rId3" cstate="print"/>
            <a:stretch>
              <a:fillRect/>
            </a:stretch>
          </p:blipFill>
          <p:spPr>
            <a:xfrm>
              <a:off x="1778507" y="198120"/>
              <a:ext cx="3307842" cy="787145"/>
            </a:xfrm>
            <a:prstGeom prst="rect">
              <a:avLst/>
            </a:prstGeom>
          </p:spPr>
        </p:pic>
      </p:grpSp>
      <p:sp>
        <p:nvSpPr>
          <p:cNvPr id="5" name="object 5"/>
          <p:cNvSpPr txBox="1">
            <a:spLocks noGrp="1"/>
          </p:cNvSpPr>
          <p:nvPr>
            <p:ph type="title"/>
          </p:nvPr>
        </p:nvSpPr>
        <p:spPr>
          <a:xfrm>
            <a:off x="566724" y="287781"/>
            <a:ext cx="4289425" cy="452120"/>
          </a:xfrm>
          <a:prstGeom prst="rect"/>
        </p:spPr>
        <p:txBody>
          <a:bodyPr wrap="square" lIns="0" tIns="12065" rIns="0" bIns="0" rtlCol="0" vert="horz">
            <a:spAutoFit/>
          </a:bodyPr>
          <a:lstStyle/>
          <a:p>
            <a:pPr marL="12700">
              <a:lnSpc>
                <a:spcPct val="100000"/>
              </a:lnSpc>
              <a:spcBef>
                <a:spcPts val="95"/>
              </a:spcBef>
            </a:pPr>
            <a:r>
              <a:rPr dirty="0" spc="-35"/>
              <a:t>操</a:t>
            </a:r>
            <a:r>
              <a:rPr dirty="0" spc="-35"/>
              <a:t>作</a:t>
            </a:r>
            <a:r>
              <a:rPr dirty="0" spc="-35"/>
              <a:t>系</a:t>
            </a:r>
            <a:r>
              <a:rPr dirty="0" spc="-40"/>
              <a:t>统</a:t>
            </a:r>
            <a:r>
              <a:rPr dirty="0" spc="-35"/>
              <a:t>虚</a:t>
            </a:r>
            <a:r>
              <a:rPr dirty="0" spc="-35"/>
              <a:t>拟</a:t>
            </a:r>
            <a:r>
              <a:rPr dirty="0" spc="-35"/>
              <a:t>机</a:t>
            </a:r>
            <a:r>
              <a:rPr dirty="0" spc="-35"/>
              <a:t>的</a:t>
            </a:r>
            <a:r>
              <a:rPr dirty="0" spc="-35"/>
              <a:t>指</a:t>
            </a:r>
            <a:r>
              <a:rPr dirty="0" spc="-35"/>
              <a:t>令</a:t>
            </a:r>
            <a:r>
              <a:rPr dirty="0" spc="-35"/>
              <a:t>系</a:t>
            </a:r>
            <a:r>
              <a:rPr dirty="0" spc="-50"/>
              <a:t>统</a:t>
            </a:r>
          </a:p>
        </p:txBody>
      </p:sp>
      <p:grpSp>
        <p:nvGrpSpPr>
          <p:cNvPr id="6" name="object 6" descr=""/>
          <p:cNvGrpSpPr/>
          <p:nvPr/>
        </p:nvGrpSpPr>
        <p:grpSpPr>
          <a:xfrm>
            <a:off x="976630" y="1158239"/>
            <a:ext cx="10165715" cy="1490980"/>
            <a:chOff x="976630" y="1158239"/>
            <a:chExt cx="10165715" cy="1490980"/>
          </a:xfrm>
        </p:grpSpPr>
        <p:sp>
          <p:nvSpPr>
            <p:cNvPr id="7" name="object 7" descr=""/>
            <p:cNvSpPr/>
            <p:nvPr/>
          </p:nvSpPr>
          <p:spPr>
            <a:xfrm>
              <a:off x="982980" y="1574291"/>
              <a:ext cx="10153015" cy="1068705"/>
            </a:xfrm>
            <a:custGeom>
              <a:avLst/>
              <a:gdLst/>
              <a:ahLst/>
              <a:cxnLst/>
              <a:rect l="l" t="t" r="r" b="b"/>
              <a:pathLst>
                <a:path w="10153015" h="1068705">
                  <a:moveTo>
                    <a:pt x="0" y="1068324"/>
                  </a:moveTo>
                  <a:lnTo>
                    <a:pt x="10152888" y="1068324"/>
                  </a:lnTo>
                  <a:lnTo>
                    <a:pt x="10152888" y="0"/>
                  </a:lnTo>
                  <a:lnTo>
                    <a:pt x="0" y="0"/>
                  </a:lnTo>
                  <a:lnTo>
                    <a:pt x="0" y="1068324"/>
                  </a:lnTo>
                  <a:close/>
                </a:path>
              </a:pathLst>
            </a:custGeom>
            <a:ln w="12191">
              <a:solidFill>
                <a:srgbClr val="5B9BD4"/>
              </a:solidFill>
            </a:ln>
          </p:spPr>
          <p:txBody>
            <a:bodyPr wrap="square" lIns="0" tIns="0" rIns="0" bIns="0" rtlCol="0"/>
            <a:lstStyle/>
            <a:p/>
          </p:txBody>
        </p:sp>
        <p:sp>
          <p:nvSpPr>
            <p:cNvPr id="8" name="object 8" descr=""/>
            <p:cNvSpPr/>
            <p:nvPr/>
          </p:nvSpPr>
          <p:spPr>
            <a:xfrm>
              <a:off x="1490472" y="1234439"/>
              <a:ext cx="4029710" cy="680085"/>
            </a:xfrm>
            <a:custGeom>
              <a:avLst/>
              <a:gdLst/>
              <a:ahLst/>
              <a:cxnLst/>
              <a:rect l="l" t="t" r="r" b="b"/>
              <a:pathLst>
                <a:path w="4029710" h="680085">
                  <a:moveTo>
                    <a:pt x="3916172" y="0"/>
                  </a:moveTo>
                  <a:lnTo>
                    <a:pt x="113284" y="0"/>
                  </a:lnTo>
                  <a:lnTo>
                    <a:pt x="69169" y="8895"/>
                  </a:lnTo>
                  <a:lnTo>
                    <a:pt x="33162" y="33162"/>
                  </a:lnTo>
                  <a:lnTo>
                    <a:pt x="8895" y="69169"/>
                  </a:lnTo>
                  <a:lnTo>
                    <a:pt x="0" y="113284"/>
                  </a:lnTo>
                  <a:lnTo>
                    <a:pt x="0" y="566420"/>
                  </a:lnTo>
                  <a:lnTo>
                    <a:pt x="8895" y="610534"/>
                  </a:lnTo>
                  <a:lnTo>
                    <a:pt x="33162" y="646541"/>
                  </a:lnTo>
                  <a:lnTo>
                    <a:pt x="69169" y="670808"/>
                  </a:lnTo>
                  <a:lnTo>
                    <a:pt x="113284" y="679704"/>
                  </a:lnTo>
                  <a:lnTo>
                    <a:pt x="3916172" y="679704"/>
                  </a:lnTo>
                  <a:lnTo>
                    <a:pt x="3960286" y="670808"/>
                  </a:lnTo>
                  <a:lnTo>
                    <a:pt x="3996293" y="646541"/>
                  </a:lnTo>
                  <a:lnTo>
                    <a:pt x="4020560" y="610534"/>
                  </a:lnTo>
                  <a:lnTo>
                    <a:pt x="4029455" y="566420"/>
                  </a:lnTo>
                  <a:lnTo>
                    <a:pt x="4029455" y="113284"/>
                  </a:lnTo>
                  <a:lnTo>
                    <a:pt x="4020560" y="69169"/>
                  </a:lnTo>
                  <a:lnTo>
                    <a:pt x="3996293" y="33162"/>
                  </a:lnTo>
                  <a:lnTo>
                    <a:pt x="3960286" y="8895"/>
                  </a:lnTo>
                  <a:lnTo>
                    <a:pt x="3916172" y="0"/>
                  </a:lnTo>
                  <a:close/>
                </a:path>
              </a:pathLst>
            </a:custGeom>
            <a:solidFill>
              <a:srgbClr val="5B9BD4"/>
            </a:solidFill>
          </p:spPr>
          <p:txBody>
            <a:bodyPr wrap="square" lIns="0" tIns="0" rIns="0" bIns="0" rtlCol="0"/>
            <a:lstStyle/>
            <a:p/>
          </p:txBody>
        </p:sp>
        <p:sp>
          <p:nvSpPr>
            <p:cNvPr id="9" name="object 9" descr=""/>
            <p:cNvSpPr/>
            <p:nvPr/>
          </p:nvSpPr>
          <p:spPr>
            <a:xfrm>
              <a:off x="1490472" y="1234439"/>
              <a:ext cx="4029710" cy="680085"/>
            </a:xfrm>
            <a:custGeom>
              <a:avLst/>
              <a:gdLst/>
              <a:ahLst/>
              <a:cxnLst/>
              <a:rect l="l" t="t" r="r" b="b"/>
              <a:pathLst>
                <a:path w="4029710" h="680085">
                  <a:moveTo>
                    <a:pt x="0" y="113284"/>
                  </a:moveTo>
                  <a:lnTo>
                    <a:pt x="8895" y="69169"/>
                  </a:lnTo>
                  <a:lnTo>
                    <a:pt x="33162" y="33162"/>
                  </a:lnTo>
                  <a:lnTo>
                    <a:pt x="69169" y="8895"/>
                  </a:lnTo>
                  <a:lnTo>
                    <a:pt x="113284" y="0"/>
                  </a:lnTo>
                  <a:lnTo>
                    <a:pt x="3916172" y="0"/>
                  </a:lnTo>
                  <a:lnTo>
                    <a:pt x="3960286" y="8895"/>
                  </a:lnTo>
                  <a:lnTo>
                    <a:pt x="3996293" y="33162"/>
                  </a:lnTo>
                  <a:lnTo>
                    <a:pt x="4020560" y="69169"/>
                  </a:lnTo>
                  <a:lnTo>
                    <a:pt x="4029455" y="113284"/>
                  </a:lnTo>
                  <a:lnTo>
                    <a:pt x="4029455" y="566420"/>
                  </a:lnTo>
                  <a:lnTo>
                    <a:pt x="4020560" y="610534"/>
                  </a:lnTo>
                  <a:lnTo>
                    <a:pt x="3996293" y="646541"/>
                  </a:lnTo>
                  <a:lnTo>
                    <a:pt x="3960286" y="670808"/>
                  </a:lnTo>
                  <a:lnTo>
                    <a:pt x="3916172" y="679704"/>
                  </a:lnTo>
                  <a:lnTo>
                    <a:pt x="113284" y="679704"/>
                  </a:lnTo>
                  <a:lnTo>
                    <a:pt x="69169" y="670808"/>
                  </a:lnTo>
                  <a:lnTo>
                    <a:pt x="33162" y="646541"/>
                  </a:lnTo>
                  <a:lnTo>
                    <a:pt x="8895" y="610534"/>
                  </a:lnTo>
                  <a:lnTo>
                    <a:pt x="0" y="566420"/>
                  </a:lnTo>
                  <a:lnTo>
                    <a:pt x="0" y="113284"/>
                  </a:lnTo>
                  <a:close/>
                </a:path>
              </a:pathLst>
            </a:custGeom>
            <a:ln w="12192">
              <a:solidFill>
                <a:srgbClr val="FFFFFF"/>
              </a:solidFill>
            </a:ln>
          </p:spPr>
          <p:txBody>
            <a:bodyPr wrap="square" lIns="0" tIns="0" rIns="0" bIns="0" rtlCol="0"/>
            <a:lstStyle/>
            <a:p/>
          </p:txBody>
        </p:sp>
        <p:pic>
          <p:nvPicPr>
            <p:cNvPr id="10" name="object 10" descr=""/>
            <p:cNvPicPr/>
            <p:nvPr/>
          </p:nvPicPr>
          <p:blipFill>
            <a:blip r:embed="rId4" cstate="print"/>
            <a:stretch>
              <a:fillRect/>
            </a:stretch>
          </p:blipFill>
          <p:spPr>
            <a:xfrm>
              <a:off x="1522476" y="1158239"/>
              <a:ext cx="2701290" cy="960881"/>
            </a:xfrm>
            <a:prstGeom prst="rect">
              <a:avLst/>
            </a:prstGeom>
          </p:spPr>
        </p:pic>
      </p:grpSp>
      <p:sp>
        <p:nvSpPr>
          <p:cNvPr id="11" name="object 11" descr=""/>
          <p:cNvSpPr txBox="1"/>
          <p:nvPr/>
        </p:nvSpPr>
        <p:spPr>
          <a:xfrm>
            <a:off x="1759076" y="1364360"/>
            <a:ext cx="2180590" cy="1073150"/>
          </a:xfrm>
          <a:prstGeom prst="rect">
            <a:avLst/>
          </a:prstGeom>
        </p:spPr>
        <p:txBody>
          <a:bodyPr wrap="square" lIns="0" tIns="12700" rIns="0" bIns="0" rtlCol="0" vert="horz">
            <a:spAutoFit/>
          </a:bodyPr>
          <a:lstStyle/>
          <a:p>
            <a:pPr marL="33655">
              <a:lnSpc>
                <a:spcPct val="100000"/>
              </a:lnSpc>
              <a:spcBef>
                <a:spcPts val="100"/>
              </a:spcBef>
            </a:pPr>
            <a:r>
              <a:rPr dirty="0" sz="2400" spc="-10" b="1">
                <a:solidFill>
                  <a:srgbClr val="FFFFFF"/>
                </a:solidFill>
                <a:latin typeface="微软雅黑"/>
                <a:cs typeface="微软雅黑"/>
              </a:rPr>
              <a:t>裸机的指令系统</a:t>
            </a:r>
            <a:endParaRPr sz="2400">
              <a:latin typeface="微软雅黑"/>
              <a:cs typeface="微软雅黑"/>
            </a:endParaRPr>
          </a:p>
          <a:p>
            <a:pPr marL="241300" indent="-228600">
              <a:lnSpc>
                <a:spcPct val="100000"/>
              </a:lnSpc>
              <a:spcBef>
                <a:spcPts val="2730"/>
              </a:spcBef>
              <a:buChar char="•"/>
              <a:tabLst>
                <a:tab pos="241300" algn="l"/>
              </a:tabLst>
            </a:pPr>
            <a:r>
              <a:rPr dirty="0" sz="2200" spc="-35">
                <a:latin typeface="微软雅黑"/>
                <a:cs typeface="微软雅黑"/>
              </a:rPr>
              <a:t>机</a:t>
            </a:r>
            <a:r>
              <a:rPr dirty="0" sz="2200" spc="-35">
                <a:latin typeface="微软雅黑"/>
                <a:cs typeface="微软雅黑"/>
              </a:rPr>
              <a:t>器</a:t>
            </a:r>
            <a:r>
              <a:rPr dirty="0" sz="2200" spc="-35">
                <a:latin typeface="微软雅黑"/>
                <a:cs typeface="微软雅黑"/>
              </a:rPr>
              <a:t>指</a:t>
            </a:r>
            <a:r>
              <a:rPr dirty="0" sz="2200" spc="-50">
                <a:latin typeface="微软雅黑"/>
                <a:cs typeface="微软雅黑"/>
              </a:rPr>
              <a:t>令</a:t>
            </a:r>
            <a:endParaRPr sz="2200">
              <a:latin typeface="微软雅黑"/>
              <a:cs typeface="微软雅黑"/>
            </a:endParaRPr>
          </a:p>
        </p:txBody>
      </p:sp>
      <p:grpSp>
        <p:nvGrpSpPr>
          <p:cNvPr id="12" name="object 12" descr=""/>
          <p:cNvGrpSpPr/>
          <p:nvPr/>
        </p:nvGrpSpPr>
        <p:grpSpPr>
          <a:xfrm>
            <a:off x="976883" y="2691383"/>
            <a:ext cx="10165080" cy="3535679"/>
            <a:chOff x="976883" y="2691383"/>
            <a:chExt cx="10165080" cy="3535679"/>
          </a:xfrm>
        </p:grpSpPr>
        <p:sp>
          <p:nvSpPr>
            <p:cNvPr id="13" name="object 13" descr=""/>
            <p:cNvSpPr/>
            <p:nvPr/>
          </p:nvSpPr>
          <p:spPr>
            <a:xfrm>
              <a:off x="982979" y="3105911"/>
              <a:ext cx="10153015" cy="3115310"/>
            </a:xfrm>
            <a:custGeom>
              <a:avLst/>
              <a:gdLst/>
              <a:ahLst/>
              <a:cxnLst/>
              <a:rect l="l" t="t" r="r" b="b"/>
              <a:pathLst>
                <a:path w="10153015" h="3115310">
                  <a:moveTo>
                    <a:pt x="0" y="3115056"/>
                  </a:moveTo>
                  <a:lnTo>
                    <a:pt x="10152888" y="3115056"/>
                  </a:lnTo>
                  <a:lnTo>
                    <a:pt x="10152888" y="0"/>
                  </a:lnTo>
                  <a:lnTo>
                    <a:pt x="0" y="0"/>
                  </a:lnTo>
                  <a:lnTo>
                    <a:pt x="0" y="3115056"/>
                  </a:lnTo>
                  <a:close/>
                </a:path>
              </a:pathLst>
            </a:custGeom>
            <a:ln w="12192">
              <a:solidFill>
                <a:srgbClr val="5B9BD4"/>
              </a:solidFill>
            </a:ln>
          </p:spPr>
          <p:txBody>
            <a:bodyPr wrap="square" lIns="0" tIns="0" rIns="0" bIns="0" rtlCol="0"/>
            <a:lstStyle/>
            <a:p/>
          </p:txBody>
        </p:sp>
        <p:sp>
          <p:nvSpPr>
            <p:cNvPr id="14" name="object 14" descr=""/>
            <p:cNvSpPr/>
            <p:nvPr/>
          </p:nvSpPr>
          <p:spPr>
            <a:xfrm>
              <a:off x="1490471" y="2766059"/>
              <a:ext cx="6364605" cy="680085"/>
            </a:xfrm>
            <a:custGeom>
              <a:avLst/>
              <a:gdLst/>
              <a:ahLst/>
              <a:cxnLst/>
              <a:rect l="l" t="t" r="r" b="b"/>
              <a:pathLst>
                <a:path w="6364605" h="680085">
                  <a:moveTo>
                    <a:pt x="6250939" y="0"/>
                  </a:moveTo>
                  <a:lnTo>
                    <a:pt x="113284" y="0"/>
                  </a:lnTo>
                  <a:lnTo>
                    <a:pt x="69169" y="8895"/>
                  </a:lnTo>
                  <a:lnTo>
                    <a:pt x="33162" y="33162"/>
                  </a:lnTo>
                  <a:lnTo>
                    <a:pt x="8895" y="69169"/>
                  </a:lnTo>
                  <a:lnTo>
                    <a:pt x="0" y="113284"/>
                  </a:lnTo>
                  <a:lnTo>
                    <a:pt x="0" y="566419"/>
                  </a:lnTo>
                  <a:lnTo>
                    <a:pt x="8895" y="610534"/>
                  </a:lnTo>
                  <a:lnTo>
                    <a:pt x="33162" y="646541"/>
                  </a:lnTo>
                  <a:lnTo>
                    <a:pt x="69169" y="670808"/>
                  </a:lnTo>
                  <a:lnTo>
                    <a:pt x="113284" y="679703"/>
                  </a:lnTo>
                  <a:lnTo>
                    <a:pt x="6250939" y="679703"/>
                  </a:lnTo>
                  <a:lnTo>
                    <a:pt x="6295054" y="670808"/>
                  </a:lnTo>
                  <a:lnTo>
                    <a:pt x="6331061" y="646541"/>
                  </a:lnTo>
                  <a:lnTo>
                    <a:pt x="6355328" y="610534"/>
                  </a:lnTo>
                  <a:lnTo>
                    <a:pt x="6364224" y="566419"/>
                  </a:lnTo>
                  <a:lnTo>
                    <a:pt x="6364224" y="113284"/>
                  </a:lnTo>
                  <a:lnTo>
                    <a:pt x="6355328" y="69169"/>
                  </a:lnTo>
                  <a:lnTo>
                    <a:pt x="6331061" y="33162"/>
                  </a:lnTo>
                  <a:lnTo>
                    <a:pt x="6295054" y="8895"/>
                  </a:lnTo>
                  <a:lnTo>
                    <a:pt x="6250939" y="0"/>
                  </a:lnTo>
                  <a:close/>
                </a:path>
              </a:pathLst>
            </a:custGeom>
            <a:solidFill>
              <a:srgbClr val="5B9BD4"/>
            </a:solidFill>
          </p:spPr>
          <p:txBody>
            <a:bodyPr wrap="square" lIns="0" tIns="0" rIns="0" bIns="0" rtlCol="0"/>
            <a:lstStyle/>
            <a:p/>
          </p:txBody>
        </p:sp>
        <p:sp>
          <p:nvSpPr>
            <p:cNvPr id="15" name="object 15" descr=""/>
            <p:cNvSpPr/>
            <p:nvPr/>
          </p:nvSpPr>
          <p:spPr>
            <a:xfrm>
              <a:off x="1490471" y="2766059"/>
              <a:ext cx="6364605" cy="680085"/>
            </a:xfrm>
            <a:custGeom>
              <a:avLst/>
              <a:gdLst/>
              <a:ahLst/>
              <a:cxnLst/>
              <a:rect l="l" t="t" r="r" b="b"/>
              <a:pathLst>
                <a:path w="6364605" h="680085">
                  <a:moveTo>
                    <a:pt x="0" y="113284"/>
                  </a:moveTo>
                  <a:lnTo>
                    <a:pt x="8895" y="69169"/>
                  </a:lnTo>
                  <a:lnTo>
                    <a:pt x="33162" y="33162"/>
                  </a:lnTo>
                  <a:lnTo>
                    <a:pt x="69169" y="8895"/>
                  </a:lnTo>
                  <a:lnTo>
                    <a:pt x="113284" y="0"/>
                  </a:lnTo>
                  <a:lnTo>
                    <a:pt x="6250939" y="0"/>
                  </a:lnTo>
                  <a:lnTo>
                    <a:pt x="6295054" y="8895"/>
                  </a:lnTo>
                  <a:lnTo>
                    <a:pt x="6331061" y="33162"/>
                  </a:lnTo>
                  <a:lnTo>
                    <a:pt x="6355328" y="69169"/>
                  </a:lnTo>
                  <a:lnTo>
                    <a:pt x="6364224" y="113284"/>
                  </a:lnTo>
                  <a:lnTo>
                    <a:pt x="6364224" y="566419"/>
                  </a:lnTo>
                  <a:lnTo>
                    <a:pt x="6355328" y="610534"/>
                  </a:lnTo>
                  <a:lnTo>
                    <a:pt x="6331061" y="646541"/>
                  </a:lnTo>
                  <a:lnTo>
                    <a:pt x="6295054" y="670808"/>
                  </a:lnTo>
                  <a:lnTo>
                    <a:pt x="6250939" y="679703"/>
                  </a:lnTo>
                  <a:lnTo>
                    <a:pt x="113284" y="679703"/>
                  </a:lnTo>
                  <a:lnTo>
                    <a:pt x="69169" y="670808"/>
                  </a:lnTo>
                  <a:lnTo>
                    <a:pt x="33162" y="646541"/>
                  </a:lnTo>
                  <a:lnTo>
                    <a:pt x="8895" y="610534"/>
                  </a:lnTo>
                  <a:lnTo>
                    <a:pt x="0" y="566419"/>
                  </a:lnTo>
                  <a:lnTo>
                    <a:pt x="0" y="113284"/>
                  </a:lnTo>
                  <a:close/>
                </a:path>
              </a:pathLst>
            </a:custGeom>
            <a:ln w="12192">
              <a:solidFill>
                <a:srgbClr val="FFFFFF"/>
              </a:solidFill>
            </a:ln>
          </p:spPr>
          <p:txBody>
            <a:bodyPr wrap="square" lIns="0" tIns="0" rIns="0" bIns="0" rtlCol="0"/>
            <a:lstStyle/>
            <a:p/>
          </p:txBody>
        </p:sp>
        <p:pic>
          <p:nvPicPr>
            <p:cNvPr id="16" name="object 16" descr=""/>
            <p:cNvPicPr/>
            <p:nvPr/>
          </p:nvPicPr>
          <p:blipFill>
            <a:blip r:embed="rId5" cstate="print"/>
            <a:stretch>
              <a:fillRect/>
            </a:stretch>
          </p:blipFill>
          <p:spPr>
            <a:xfrm>
              <a:off x="1522475" y="2691383"/>
              <a:ext cx="4225290" cy="960882"/>
            </a:xfrm>
            <a:prstGeom prst="rect">
              <a:avLst/>
            </a:prstGeom>
          </p:spPr>
        </p:pic>
      </p:grpSp>
      <p:sp>
        <p:nvSpPr>
          <p:cNvPr id="17" name="object 17" descr=""/>
          <p:cNvSpPr txBox="1"/>
          <p:nvPr/>
        </p:nvSpPr>
        <p:spPr>
          <a:xfrm>
            <a:off x="1759076" y="2897251"/>
            <a:ext cx="4248150" cy="3087370"/>
          </a:xfrm>
          <a:prstGeom prst="rect">
            <a:avLst/>
          </a:prstGeom>
        </p:spPr>
        <p:txBody>
          <a:bodyPr wrap="square" lIns="0" tIns="12700" rIns="0" bIns="0" rtlCol="0" vert="horz">
            <a:spAutoFit/>
          </a:bodyPr>
          <a:lstStyle/>
          <a:p>
            <a:pPr marL="33655">
              <a:lnSpc>
                <a:spcPct val="100000"/>
              </a:lnSpc>
              <a:spcBef>
                <a:spcPts val="100"/>
              </a:spcBef>
            </a:pPr>
            <a:r>
              <a:rPr dirty="0" sz="2400" spc="-5" b="1">
                <a:solidFill>
                  <a:srgbClr val="FFFFFF"/>
                </a:solidFill>
                <a:latin typeface="微软雅黑"/>
                <a:cs typeface="微软雅黑"/>
              </a:rPr>
              <a:t>操作系统虚拟机的指令系统</a:t>
            </a:r>
            <a:endParaRPr sz="2400">
              <a:latin typeface="微软雅黑"/>
              <a:cs typeface="微软雅黑"/>
            </a:endParaRPr>
          </a:p>
          <a:p>
            <a:pPr marL="241300" indent="-228600">
              <a:lnSpc>
                <a:spcPct val="100000"/>
              </a:lnSpc>
              <a:spcBef>
                <a:spcPts val="2725"/>
              </a:spcBef>
              <a:buFont typeface="΢"/>
              <a:buChar char="•"/>
              <a:tabLst>
                <a:tab pos="241300" algn="l"/>
              </a:tabLst>
            </a:pPr>
            <a:r>
              <a:rPr dirty="0" sz="2200" spc="-30" b="1">
                <a:latin typeface="微软雅黑"/>
                <a:cs typeface="微软雅黑"/>
              </a:rPr>
              <a:t>操</a:t>
            </a:r>
            <a:r>
              <a:rPr dirty="0" sz="2200" spc="-30" b="1">
                <a:latin typeface="微软雅黑"/>
                <a:cs typeface="微软雅黑"/>
              </a:rPr>
              <a:t>作</a:t>
            </a:r>
            <a:r>
              <a:rPr dirty="0" sz="2200" spc="-30" b="1">
                <a:latin typeface="微软雅黑"/>
                <a:cs typeface="微软雅黑"/>
              </a:rPr>
              <a:t>命</a:t>
            </a:r>
            <a:r>
              <a:rPr dirty="0" sz="2200" spc="-30" b="1">
                <a:latin typeface="微软雅黑"/>
                <a:cs typeface="微软雅黑"/>
              </a:rPr>
              <a:t>令</a:t>
            </a:r>
            <a:r>
              <a:rPr dirty="0" sz="2200" spc="-30" b="1">
                <a:latin typeface="微软雅黑"/>
                <a:cs typeface="微软雅黑"/>
              </a:rPr>
              <a:t>（</a:t>
            </a:r>
            <a:r>
              <a:rPr dirty="0" sz="2200" spc="-30" b="1">
                <a:latin typeface="微软雅黑"/>
                <a:cs typeface="微软雅黑"/>
              </a:rPr>
              <a:t>命</a:t>
            </a:r>
            <a:r>
              <a:rPr dirty="0" sz="2200" spc="-30" b="1">
                <a:latin typeface="微软雅黑"/>
                <a:cs typeface="微软雅黑"/>
              </a:rPr>
              <a:t>令</a:t>
            </a:r>
            <a:r>
              <a:rPr dirty="0" sz="2200" spc="-30" b="1">
                <a:latin typeface="微软雅黑"/>
                <a:cs typeface="微软雅黑"/>
              </a:rPr>
              <a:t>接</a:t>
            </a:r>
            <a:r>
              <a:rPr dirty="0" sz="2200" spc="-30" b="1">
                <a:latin typeface="微软雅黑"/>
                <a:cs typeface="微软雅黑"/>
              </a:rPr>
              <a:t>口</a:t>
            </a:r>
            <a:r>
              <a:rPr dirty="0" sz="2200" spc="-50" b="1">
                <a:latin typeface="微软雅黑"/>
                <a:cs typeface="微软雅黑"/>
              </a:rPr>
              <a:t>）</a:t>
            </a:r>
            <a:endParaRPr sz="2200">
              <a:latin typeface="微软雅黑"/>
              <a:cs typeface="微软雅黑"/>
            </a:endParaRPr>
          </a:p>
          <a:p>
            <a:pPr lvl="1" marL="469900" indent="-228600">
              <a:lnSpc>
                <a:spcPct val="100000"/>
              </a:lnSpc>
              <a:spcBef>
                <a:spcPts val="1325"/>
              </a:spcBef>
              <a:buChar char="•"/>
              <a:tabLst>
                <a:tab pos="469900" algn="l"/>
              </a:tabLst>
            </a:pPr>
            <a:r>
              <a:rPr dirty="0" sz="2200" spc="-35">
                <a:latin typeface="微软雅黑"/>
                <a:cs typeface="微软雅黑"/>
              </a:rPr>
              <a:t>作</a:t>
            </a:r>
            <a:r>
              <a:rPr dirty="0" sz="2200" spc="-35">
                <a:latin typeface="微软雅黑"/>
                <a:cs typeface="微软雅黑"/>
              </a:rPr>
              <a:t>业</a:t>
            </a:r>
            <a:r>
              <a:rPr dirty="0" sz="2200" spc="-35">
                <a:latin typeface="微软雅黑"/>
                <a:cs typeface="微软雅黑"/>
              </a:rPr>
              <a:t>控</a:t>
            </a:r>
            <a:r>
              <a:rPr dirty="0" sz="2200" spc="-35">
                <a:latin typeface="微软雅黑"/>
                <a:cs typeface="微软雅黑"/>
              </a:rPr>
              <a:t>制</a:t>
            </a:r>
            <a:r>
              <a:rPr dirty="0" sz="2200" spc="-35">
                <a:latin typeface="微软雅黑"/>
                <a:cs typeface="微软雅黑"/>
              </a:rPr>
              <a:t>语</a:t>
            </a:r>
            <a:r>
              <a:rPr dirty="0" sz="2200" spc="-50">
                <a:latin typeface="微软雅黑"/>
                <a:cs typeface="微软雅黑"/>
              </a:rPr>
              <a:t>言</a:t>
            </a:r>
            <a:endParaRPr sz="2200">
              <a:latin typeface="微软雅黑"/>
              <a:cs typeface="微软雅黑"/>
            </a:endParaRPr>
          </a:p>
          <a:p>
            <a:pPr lvl="1" marL="469900" indent="-228600">
              <a:lnSpc>
                <a:spcPct val="100000"/>
              </a:lnSpc>
              <a:spcBef>
                <a:spcPts val="1320"/>
              </a:spcBef>
              <a:buChar char="•"/>
              <a:tabLst>
                <a:tab pos="469900" algn="l"/>
              </a:tabLst>
            </a:pPr>
            <a:r>
              <a:rPr dirty="0" sz="2200" spc="-30">
                <a:latin typeface="微软雅黑"/>
                <a:cs typeface="微软雅黑"/>
              </a:rPr>
              <a:t>键</a:t>
            </a:r>
            <a:r>
              <a:rPr dirty="0" sz="2200" spc="-30">
                <a:latin typeface="微软雅黑"/>
                <a:cs typeface="微软雅黑"/>
              </a:rPr>
              <a:t>盘</a:t>
            </a:r>
            <a:r>
              <a:rPr dirty="0" sz="2200" spc="-30">
                <a:latin typeface="微软雅黑"/>
                <a:cs typeface="微软雅黑"/>
              </a:rPr>
              <a:t>命</a:t>
            </a:r>
            <a:r>
              <a:rPr dirty="0" sz="2200" spc="-50">
                <a:latin typeface="微软雅黑"/>
                <a:cs typeface="微软雅黑"/>
              </a:rPr>
              <a:t>令</a:t>
            </a:r>
            <a:endParaRPr sz="2200">
              <a:latin typeface="微软雅黑"/>
              <a:cs typeface="微软雅黑"/>
            </a:endParaRPr>
          </a:p>
          <a:p>
            <a:pPr lvl="1" marL="469900" indent="-228600">
              <a:lnSpc>
                <a:spcPct val="100000"/>
              </a:lnSpc>
              <a:spcBef>
                <a:spcPts val="1330"/>
              </a:spcBef>
              <a:buChar char="•"/>
              <a:tabLst>
                <a:tab pos="469900" algn="l"/>
              </a:tabLst>
            </a:pPr>
            <a:r>
              <a:rPr dirty="0" sz="2200" spc="-30">
                <a:latin typeface="微软雅黑"/>
                <a:cs typeface="微软雅黑"/>
              </a:rPr>
              <a:t>图</a:t>
            </a:r>
            <a:r>
              <a:rPr dirty="0" sz="2200" spc="-30">
                <a:latin typeface="微软雅黑"/>
                <a:cs typeface="微软雅黑"/>
              </a:rPr>
              <a:t>形</a:t>
            </a:r>
            <a:r>
              <a:rPr dirty="0" sz="2200" spc="-30">
                <a:latin typeface="微软雅黑"/>
                <a:cs typeface="微软雅黑"/>
              </a:rPr>
              <a:t>化</a:t>
            </a:r>
            <a:r>
              <a:rPr dirty="0" sz="2200" spc="-30">
                <a:latin typeface="微软雅黑"/>
                <a:cs typeface="微软雅黑"/>
              </a:rPr>
              <a:t>用</a:t>
            </a:r>
            <a:r>
              <a:rPr dirty="0" sz="2200" spc="-30">
                <a:latin typeface="微软雅黑"/>
                <a:cs typeface="微软雅黑"/>
              </a:rPr>
              <a:t>户</a:t>
            </a:r>
            <a:r>
              <a:rPr dirty="0" sz="2200" spc="-30">
                <a:latin typeface="微软雅黑"/>
                <a:cs typeface="微软雅黑"/>
              </a:rPr>
              <a:t>界</a:t>
            </a:r>
            <a:r>
              <a:rPr dirty="0" sz="2200" spc="-50">
                <a:latin typeface="微软雅黑"/>
                <a:cs typeface="微软雅黑"/>
              </a:rPr>
              <a:t>面</a:t>
            </a:r>
            <a:endParaRPr sz="2200">
              <a:latin typeface="微软雅黑"/>
              <a:cs typeface="微软雅黑"/>
            </a:endParaRPr>
          </a:p>
          <a:p>
            <a:pPr marL="241300" indent="-228600">
              <a:lnSpc>
                <a:spcPct val="100000"/>
              </a:lnSpc>
              <a:spcBef>
                <a:spcPts val="1325"/>
              </a:spcBef>
              <a:buFont typeface="΢"/>
              <a:buChar char="•"/>
              <a:tabLst>
                <a:tab pos="241300" algn="l"/>
              </a:tabLst>
            </a:pPr>
            <a:r>
              <a:rPr dirty="0" sz="2200" spc="-30" b="1">
                <a:latin typeface="微软雅黑"/>
                <a:cs typeface="微软雅黑"/>
              </a:rPr>
              <a:t>系</a:t>
            </a:r>
            <a:r>
              <a:rPr dirty="0" sz="2200" spc="-30" b="1">
                <a:latin typeface="微软雅黑"/>
                <a:cs typeface="微软雅黑"/>
              </a:rPr>
              <a:t>统</a:t>
            </a:r>
            <a:r>
              <a:rPr dirty="0" sz="2200" spc="-30" b="1">
                <a:latin typeface="微软雅黑"/>
                <a:cs typeface="微软雅黑"/>
              </a:rPr>
              <a:t>功</a:t>
            </a:r>
            <a:r>
              <a:rPr dirty="0" sz="2200" spc="-30" b="1">
                <a:latin typeface="微软雅黑"/>
                <a:cs typeface="微软雅黑"/>
              </a:rPr>
              <a:t>能</a:t>
            </a:r>
            <a:r>
              <a:rPr dirty="0" sz="2200" spc="-30" b="1">
                <a:latin typeface="微软雅黑"/>
                <a:cs typeface="微软雅黑"/>
              </a:rPr>
              <a:t>调</a:t>
            </a:r>
            <a:r>
              <a:rPr dirty="0" sz="2200" b="1">
                <a:latin typeface="微软雅黑"/>
                <a:cs typeface="微软雅黑"/>
              </a:rPr>
              <a:t>用</a:t>
            </a:r>
            <a:r>
              <a:rPr dirty="0" sz="2200" spc="95" b="1">
                <a:latin typeface="微软雅黑"/>
                <a:cs typeface="微软雅黑"/>
              </a:rPr>
              <a:t> </a:t>
            </a:r>
            <a:r>
              <a:rPr dirty="0" sz="2200" spc="-30" b="1">
                <a:latin typeface="微软雅黑"/>
                <a:cs typeface="微软雅黑"/>
              </a:rPr>
              <a:t>（</a:t>
            </a:r>
            <a:r>
              <a:rPr dirty="0" sz="2200" spc="-30" b="1">
                <a:latin typeface="微软雅黑"/>
                <a:cs typeface="微软雅黑"/>
              </a:rPr>
              <a:t>又</a:t>
            </a:r>
            <a:r>
              <a:rPr dirty="0" sz="2200" spc="-30" b="1">
                <a:latin typeface="微软雅黑"/>
                <a:cs typeface="微软雅黑"/>
              </a:rPr>
              <a:t>称</a:t>
            </a:r>
            <a:r>
              <a:rPr dirty="0" sz="2200" spc="-30" b="1">
                <a:latin typeface="微软雅黑"/>
                <a:cs typeface="微软雅黑"/>
              </a:rPr>
              <a:t>程</a:t>
            </a:r>
            <a:r>
              <a:rPr dirty="0" sz="2200" spc="-30" b="1">
                <a:latin typeface="微软雅黑"/>
                <a:cs typeface="微软雅黑"/>
              </a:rPr>
              <a:t>序</a:t>
            </a:r>
            <a:r>
              <a:rPr dirty="0" sz="2200" spc="-30" b="1">
                <a:latin typeface="微软雅黑"/>
                <a:cs typeface="微软雅黑"/>
              </a:rPr>
              <a:t>接</a:t>
            </a:r>
            <a:r>
              <a:rPr dirty="0" sz="2200" spc="-30" b="1">
                <a:latin typeface="微软雅黑"/>
                <a:cs typeface="微软雅黑"/>
              </a:rPr>
              <a:t>口</a:t>
            </a:r>
            <a:r>
              <a:rPr dirty="0" sz="2200" spc="-50" b="1">
                <a:latin typeface="微软雅黑"/>
                <a:cs typeface="微软雅黑"/>
              </a:rPr>
              <a:t>）</a:t>
            </a:r>
            <a:endParaRPr sz="2200">
              <a:latin typeface="微软雅黑"/>
              <a:cs typeface="微软雅黑"/>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308350" cy="787400"/>
            <a:chOff x="358140" y="202692"/>
            <a:chExt cx="330835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532381" cy="787145"/>
            </a:xfrm>
            <a:prstGeom prst="rect">
              <a:avLst/>
            </a:prstGeom>
          </p:spPr>
        </p:pic>
        <p:pic>
          <p:nvPicPr>
            <p:cNvPr id="18" name="object 18" descr=""/>
            <p:cNvPicPr/>
            <p:nvPr/>
          </p:nvPicPr>
          <p:blipFill>
            <a:blip r:embed="rId5" cstate="print"/>
            <a:stretch>
              <a:fillRect/>
            </a:stretch>
          </p:blipFill>
          <p:spPr>
            <a:xfrm>
              <a:off x="1423415" y="202692"/>
              <a:ext cx="2242566" cy="787145"/>
            </a:xfrm>
            <a:prstGeom prst="rect">
              <a:avLst/>
            </a:prstGeom>
          </p:spPr>
        </p:pic>
      </p:grpSp>
      <p:sp>
        <p:nvSpPr>
          <p:cNvPr id="19" name="object 19"/>
          <p:cNvSpPr txBox="1">
            <a:spLocks noGrp="1"/>
          </p:cNvSpPr>
          <p:nvPr>
            <p:ph type="title"/>
          </p:nvPr>
        </p:nvSpPr>
        <p:spPr>
          <a:xfrm>
            <a:off x="566724" y="291160"/>
            <a:ext cx="2866390" cy="452120"/>
          </a:xfrm>
          <a:prstGeom prst="rect"/>
        </p:spPr>
        <p:txBody>
          <a:bodyPr wrap="square" lIns="0" tIns="12065" rIns="0" bIns="0" rtlCol="0" vert="horz">
            <a:spAutoFit/>
          </a:bodyPr>
          <a:lstStyle/>
          <a:p>
            <a:pPr marL="12700">
              <a:lnSpc>
                <a:spcPct val="100000"/>
              </a:lnSpc>
              <a:spcBef>
                <a:spcPts val="95"/>
              </a:spcBef>
            </a:pPr>
            <a:r>
              <a:rPr dirty="0" spc="-40"/>
              <a:t>虚</a:t>
            </a:r>
            <a:r>
              <a:rPr dirty="0" spc="-40"/>
              <a:t>拟</a:t>
            </a:r>
            <a:r>
              <a:rPr dirty="0" spc="-40"/>
              <a:t>机</a:t>
            </a:r>
            <a:r>
              <a:rPr dirty="0" spc="-40"/>
              <a:t>的</a:t>
            </a:r>
            <a:r>
              <a:rPr dirty="0" spc="-40"/>
              <a:t>基</a:t>
            </a:r>
            <a:r>
              <a:rPr dirty="0" spc="-40"/>
              <a:t>本</a:t>
            </a:r>
            <a:r>
              <a:rPr dirty="0" spc="-40"/>
              <a:t>思</a:t>
            </a:r>
            <a:r>
              <a:rPr dirty="0" spc="-50"/>
              <a:t>想</a:t>
            </a:r>
          </a:p>
        </p:txBody>
      </p:sp>
      <p:sp>
        <p:nvSpPr>
          <p:cNvPr id="21" name="object 21"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38</a:t>
            </a:fld>
          </a:p>
        </p:txBody>
      </p:sp>
      <p:sp>
        <p:nvSpPr>
          <p:cNvPr id="20" name="object 20" descr=""/>
          <p:cNvSpPr txBox="1"/>
          <p:nvPr/>
        </p:nvSpPr>
        <p:spPr>
          <a:xfrm>
            <a:off x="566724" y="1230883"/>
            <a:ext cx="10974070" cy="4726940"/>
          </a:xfrm>
          <a:prstGeom prst="rect">
            <a:avLst/>
          </a:prstGeom>
        </p:spPr>
        <p:txBody>
          <a:bodyPr wrap="square" lIns="0" tIns="13335" rIns="0" bIns="0" rtlCol="0" vert="horz">
            <a:spAutoFit/>
          </a:bodyPr>
          <a:lstStyle/>
          <a:p>
            <a:pPr marL="355600" indent="-342900">
              <a:lnSpc>
                <a:spcPct val="100000"/>
              </a:lnSpc>
              <a:spcBef>
                <a:spcPts val="105"/>
              </a:spcBef>
              <a:buClr>
                <a:srgbClr val="FFC000"/>
              </a:buClr>
              <a:buFont typeface="Wingdings"/>
              <a:buChar char=""/>
              <a:tabLst>
                <a:tab pos="355600" algn="l"/>
              </a:tabLst>
            </a:pPr>
            <a:r>
              <a:rPr dirty="0" sz="2600" spc="-20">
                <a:latin typeface="微软雅黑"/>
                <a:cs typeface="微软雅黑"/>
              </a:rPr>
              <a:t>虚拟机的基本思想是将单个计算机的硬件抽象为几个不同的执行环境。</a:t>
            </a:r>
            <a:endParaRPr sz="2600">
              <a:latin typeface="微软雅黑"/>
              <a:cs typeface="微软雅黑"/>
            </a:endParaRPr>
          </a:p>
          <a:p>
            <a:pPr marL="354965" marR="5080" indent="-342900">
              <a:lnSpc>
                <a:spcPct val="150000"/>
              </a:lnSpc>
              <a:spcBef>
                <a:spcPts val="994"/>
              </a:spcBef>
              <a:buClr>
                <a:srgbClr val="FFC000"/>
              </a:buClr>
              <a:buFont typeface="Wingdings"/>
              <a:buChar char=""/>
              <a:tabLst>
                <a:tab pos="355600" algn="l"/>
              </a:tabLst>
            </a:pPr>
            <a:r>
              <a:rPr dirty="0" sz="2600" spc="-5">
                <a:latin typeface="微软雅黑"/>
                <a:cs typeface="微软雅黑"/>
              </a:rPr>
              <a:t>创建虚拟机的根本原因是在并行运行几个不同的执行环境时能够共享相同</a:t>
            </a:r>
            <a:r>
              <a:rPr dirty="0" sz="2600" spc="-20">
                <a:latin typeface="微软雅黑"/>
                <a:cs typeface="微软雅黑"/>
              </a:rPr>
              <a:t>的硬件。</a:t>
            </a:r>
            <a:endParaRPr sz="2600">
              <a:latin typeface="微软雅黑"/>
              <a:cs typeface="微软雅黑"/>
            </a:endParaRPr>
          </a:p>
          <a:p>
            <a:pPr marL="354965" marR="5715" indent="-342900">
              <a:lnSpc>
                <a:spcPct val="150000"/>
              </a:lnSpc>
              <a:spcBef>
                <a:spcPts val="1000"/>
              </a:spcBef>
              <a:buClr>
                <a:srgbClr val="FFC000"/>
              </a:buClr>
              <a:buFont typeface="Wingdings"/>
              <a:buChar char=""/>
              <a:tabLst>
                <a:tab pos="355600" algn="l"/>
              </a:tabLst>
            </a:pPr>
            <a:r>
              <a:rPr dirty="0" sz="2600">
                <a:latin typeface="微软雅黑"/>
                <a:cs typeface="微软雅黑"/>
              </a:rPr>
              <a:t>通过利用</a:t>
            </a:r>
            <a:r>
              <a:rPr dirty="0" sz="2600" spc="-10">
                <a:latin typeface="微软雅黑"/>
                <a:cs typeface="微软雅黑"/>
              </a:rPr>
              <a:t>CPU</a:t>
            </a:r>
            <a:r>
              <a:rPr dirty="0" sz="2600" spc="-5">
                <a:latin typeface="微软雅黑"/>
                <a:cs typeface="微软雅黑"/>
              </a:rPr>
              <a:t>调度和虚拟内存技术，操作系统能创建一种幻觉，以至于进</a:t>
            </a:r>
            <a:r>
              <a:rPr dirty="0" sz="2600" spc="-10">
                <a:latin typeface="微软雅黑"/>
                <a:cs typeface="微软雅黑"/>
              </a:rPr>
              <a:t>程认为有自己的处理器和自己的</a:t>
            </a:r>
            <a:r>
              <a:rPr dirty="0" sz="2600">
                <a:latin typeface="微软雅黑"/>
                <a:cs typeface="微软雅黑"/>
              </a:rPr>
              <a:t>（</a:t>
            </a:r>
            <a:r>
              <a:rPr dirty="0" sz="2600" spc="-10">
                <a:latin typeface="微软雅黑"/>
                <a:cs typeface="微软雅黑"/>
              </a:rPr>
              <a:t>虚拟</a:t>
            </a:r>
            <a:r>
              <a:rPr dirty="0" sz="2600">
                <a:latin typeface="微软雅黑"/>
                <a:cs typeface="微软雅黑"/>
              </a:rPr>
              <a:t>）</a:t>
            </a:r>
            <a:r>
              <a:rPr dirty="0" sz="2600" spc="-25">
                <a:latin typeface="微软雅黑"/>
                <a:cs typeface="微软雅黑"/>
              </a:rPr>
              <a:t>内存。</a:t>
            </a:r>
            <a:endParaRPr sz="2600">
              <a:latin typeface="微软雅黑"/>
              <a:cs typeface="微软雅黑"/>
            </a:endParaRPr>
          </a:p>
          <a:p>
            <a:pPr>
              <a:lnSpc>
                <a:spcPct val="100000"/>
              </a:lnSpc>
              <a:spcBef>
                <a:spcPts val="15"/>
              </a:spcBef>
            </a:pPr>
            <a:endParaRPr sz="2450">
              <a:latin typeface="微软雅黑"/>
              <a:cs typeface="微软雅黑"/>
            </a:endParaRPr>
          </a:p>
          <a:p>
            <a:pPr marL="221615" marR="104775" indent="85090">
              <a:lnSpc>
                <a:spcPct val="100000"/>
              </a:lnSpc>
              <a:spcBef>
                <a:spcPts val="5"/>
              </a:spcBef>
              <a:tabLst>
                <a:tab pos="984885" algn="l"/>
                <a:tab pos="2498725" algn="l"/>
                <a:tab pos="2914650" algn="l"/>
                <a:tab pos="4448175" algn="l"/>
                <a:tab pos="5711825" algn="l"/>
                <a:tab pos="6382385" algn="l"/>
                <a:tab pos="6882130" algn="l"/>
                <a:tab pos="7991475" algn="l"/>
                <a:tab pos="8490585" algn="l"/>
                <a:tab pos="9752330" algn="l"/>
                <a:tab pos="10574020" algn="l"/>
              </a:tabLst>
            </a:pPr>
            <a:r>
              <a:rPr dirty="0" sz="2400" spc="-20" b="1">
                <a:solidFill>
                  <a:srgbClr val="00AFEF"/>
                </a:solidFill>
                <a:latin typeface="Arial"/>
                <a:cs typeface="Arial"/>
              </a:rPr>
              <a:t>"All</a:t>
            </a:r>
            <a:r>
              <a:rPr dirty="0" sz="2400" b="1">
                <a:solidFill>
                  <a:srgbClr val="00AFEF"/>
                </a:solidFill>
                <a:latin typeface="Arial"/>
                <a:cs typeface="Arial"/>
              </a:rPr>
              <a:t>	</a:t>
            </a:r>
            <a:r>
              <a:rPr dirty="0" sz="2400" spc="-10" b="1">
                <a:solidFill>
                  <a:srgbClr val="00AFEF"/>
                </a:solidFill>
                <a:latin typeface="Arial"/>
                <a:cs typeface="Arial"/>
              </a:rPr>
              <a:t>problems</a:t>
            </a:r>
            <a:r>
              <a:rPr dirty="0" sz="2400" b="1">
                <a:solidFill>
                  <a:srgbClr val="00AFEF"/>
                </a:solidFill>
                <a:latin typeface="Arial"/>
                <a:cs typeface="Arial"/>
              </a:rPr>
              <a:t>	</a:t>
            </a:r>
            <a:r>
              <a:rPr dirty="0" sz="2400" spc="-25" b="1">
                <a:solidFill>
                  <a:srgbClr val="00AFEF"/>
                </a:solidFill>
                <a:latin typeface="Arial"/>
                <a:cs typeface="Arial"/>
              </a:rPr>
              <a:t>in</a:t>
            </a:r>
            <a:r>
              <a:rPr dirty="0" sz="2400" b="1">
                <a:solidFill>
                  <a:srgbClr val="00AFEF"/>
                </a:solidFill>
                <a:latin typeface="Arial"/>
                <a:cs typeface="Arial"/>
              </a:rPr>
              <a:t>	</a:t>
            </a:r>
            <a:r>
              <a:rPr dirty="0" sz="2400" spc="-10" b="1">
                <a:solidFill>
                  <a:srgbClr val="00AFEF"/>
                </a:solidFill>
                <a:latin typeface="Arial"/>
                <a:cs typeface="Arial"/>
              </a:rPr>
              <a:t>computer</a:t>
            </a:r>
            <a:r>
              <a:rPr dirty="0" sz="2400" b="1">
                <a:solidFill>
                  <a:srgbClr val="00AFEF"/>
                </a:solidFill>
                <a:latin typeface="Arial"/>
                <a:cs typeface="Arial"/>
              </a:rPr>
              <a:t>	</a:t>
            </a:r>
            <a:r>
              <a:rPr dirty="0" sz="2400" spc="-10" b="1">
                <a:solidFill>
                  <a:srgbClr val="00AFEF"/>
                </a:solidFill>
                <a:latin typeface="Arial"/>
                <a:cs typeface="Arial"/>
              </a:rPr>
              <a:t>science</a:t>
            </a:r>
            <a:r>
              <a:rPr dirty="0" sz="2400" b="1">
                <a:solidFill>
                  <a:srgbClr val="00AFEF"/>
                </a:solidFill>
                <a:latin typeface="Arial"/>
                <a:cs typeface="Arial"/>
              </a:rPr>
              <a:t>	</a:t>
            </a:r>
            <a:r>
              <a:rPr dirty="0" sz="2400" spc="-25" b="1">
                <a:solidFill>
                  <a:srgbClr val="00AFEF"/>
                </a:solidFill>
                <a:latin typeface="Arial"/>
                <a:cs typeface="Arial"/>
              </a:rPr>
              <a:t>can</a:t>
            </a:r>
            <a:r>
              <a:rPr dirty="0" sz="2400" b="1">
                <a:solidFill>
                  <a:srgbClr val="00AFEF"/>
                </a:solidFill>
                <a:latin typeface="Arial"/>
                <a:cs typeface="Arial"/>
              </a:rPr>
              <a:t>	</a:t>
            </a:r>
            <a:r>
              <a:rPr dirty="0" sz="2400" spc="-25" b="1">
                <a:solidFill>
                  <a:srgbClr val="00AFEF"/>
                </a:solidFill>
                <a:latin typeface="Arial"/>
                <a:cs typeface="Arial"/>
              </a:rPr>
              <a:t>be</a:t>
            </a:r>
            <a:r>
              <a:rPr dirty="0" sz="2400" b="1">
                <a:solidFill>
                  <a:srgbClr val="00AFEF"/>
                </a:solidFill>
                <a:latin typeface="Arial"/>
                <a:cs typeface="Arial"/>
              </a:rPr>
              <a:t>	</a:t>
            </a:r>
            <a:r>
              <a:rPr dirty="0" sz="2400" spc="-10" b="1">
                <a:solidFill>
                  <a:srgbClr val="00AFEF"/>
                </a:solidFill>
                <a:latin typeface="Arial"/>
                <a:cs typeface="Arial"/>
              </a:rPr>
              <a:t>solved</a:t>
            </a:r>
            <a:r>
              <a:rPr dirty="0" sz="2400" b="1">
                <a:solidFill>
                  <a:srgbClr val="00AFEF"/>
                </a:solidFill>
                <a:latin typeface="Arial"/>
                <a:cs typeface="Arial"/>
              </a:rPr>
              <a:t>	</a:t>
            </a:r>
            <a:r>
              <a:rPr dirty="0" sz="2400" spc="-25" b="1">
                <a:solidFill>
                  <a:srgbClr val="00AFEF"/>
                </a:solidFill>
                <a:latin typeface="Arial"/>
                <a:cs typeface="Arial"/>
              </a:rPr>
              <a:t>by</a:t>
            </a:r>
            <a:r>
              <a:rPr dirty="0" sz="2400" b="1">
                <a:solidFill>
                  <a:srgbClr val="00AFEF"/>
                </a:solidFill>
                <a:latin typeface="Arial"/>
                <a:cs typeface="Arial"/>
              </a:rPr>
              <a:t>	</a:t>
            </a:r>
            <a:r>
              <a:rPr dirty="0" sz="2400" spc="-10" b="1">
                <a:solidFill>
                  <a:srgbClr val="00AFEF"/>
                </a:solidFill>
                <a:latin typeface="Arial"/>
                <a:cs typeface="Arial"/>
              </a:rPr>
              <a:t>another</a:t>
            </a:r>
            <a:r>
              <a:rPr dirty="0" sz="2400" b="1">
                <a:solidFill>
                  <a:srgbClr val="00AFEF"/>
                </a:solidFill>
                <a:latin typeface="Arial"/>
                <a:cs typeface="Arial"/>
              </a:rPr>
              <a:t>	</a:t>
            </a:r>
            <a:r>
              <a:rPr dirty="0" sz="2400" spc="-10" b="1">
                <a:solidFill>
                  <a:srgbClr val="00AFEF"/>
                </a:solidFill>
                <a:latin typeface="Arial"/>
                <a:cs typeface="Arial"/>
              </a:rPr>
              <a:t>level</a:t>
            </a:r>
            <a:r>
              <a:rPr dirty="0" sz="2400" b="1">
                <a:solidFill>
                  <a:srgbClr val="00AFEF"/>
                </a:solidFill>
                <a:latin typeface="Arial"/>
                <a:cs typeface="Arial"/>
              </a:rPr>
              <a:t>	</a:t>
            </a:r>
            <a:r>
              <a:rPr dirty="0" sz="2400" spc="-25" b="1">
                <a:solidFill>
                  <a:srgbClr val="00AFEF"/>
                </a:solidFill>
                <a:latin typeface="Arial"/>
                <a:cs typeface="Arial"/>
              </a:rPr>
              <a:t>of </a:t>
            </a:r>
            <a:r>
              <a:rPr dirty="0" sz="2400" b="1">
                <a:solidFill>
                  <a:srgbClr val="00AFEF"/>
                </a:solidFill>
                <a:latin typeface="Arial"/>
                <a:cs typeface="Arial"/>
              </a:rPr>
              <a:t>indirection"</a:t>
            </a:r>
            <a:r>
              <a:rPr dirty="0" sz="2400" spc="-75" b="1">
                <a:solidFill>
                  <a:srgbClr val="00AFEF"/>
                </a:solidFill>
                <a:latin typeface="Arial"/>
                <a:cs typeface="Arial"/>
              </a:rPr>
              <a:t> </a:t>
            </a:r>
            <a:r>
              <a:rPr dirty="0" sz="2400" b="1">
                <a:solidFill>
                  <a:srgbClr val="00AFEF"/>
                </a:solidFill>
                <a:latin typeface="Arial"/>
                <a:cs typeface="Arial"/>
              </a:rPr>
              <a:t>——</a:t>
            </a:r>
            <a:r>
              <a:rPr dirty="0" sz="2400" spc="-65" b="1">
                <a:solidFill>
                  <a:srgbClr val="00AFEF"/>
                </a:solidFill>
                <a:latin typeface="Arial"/>
                <a:cs typeface="Arial"/>
              </a:rPr>
              <a:t> </a:t>
            </a:r>
            <a:r>
              <a:rPr dirty="0" sz="2400" b="1">
                <a:solidFill>
                  <a:srgbClr val="00AFEF"/>
                </a:solidFill>
                <a:latin typeface="Arial"/>
                <a:cs typeface="Arial"/>
              </a:rPr>
              <a:t>David</a:t>
            </a:r>
            <a:r>
              <a:rPr dirty="0" sz="2400" spc="-45" b="1">
                <a:solidFill>
                  <a:srgbClr val="00AFEF"/>
                </a:solidFill>
                <a:latin typeface="Arial"/>
                <a:cs typeface="Arial"/>
              </a:rPr>
              <a:t> </a:t>
            </a:r>
            <a:r>
              <a:rPr dirty="0" sz="2400" spc="-10" b="1">
                <a:solidFill>
                  <a:srgbClr val="00AFEF"/>
                </a:solidFill>
                <a:latin typeface="Arial"/>
                <a:cs typeface="Arial"/>
              </a:rPr>
              <a:t>Wheeler</a:t>
            </a:r>
            <a:endParaRPr sz="2400">
              <a:latin typeface="Arial"/>
              <a:cs typeface="Arial"/>
            </a:endParaRPr>
          </a:p>
          <a:p>
            <a:pPr marL="221615">
              <a:lnSpc>
                <a:spcPct val="100000"/>
              </a:lnSpc>
            </a:pPr>
            <a:r>
              <a:rPr dirty="0" sz="2400" b="1">
                <a:solidFill>
                  <a:srgbClr val="00AFEF"/>
                </a:solidFill>
                <a:latin typeface="Arial"/>
                <a:cs typeface="Arial"/>
              </a:rPr>
              <a:t>See</a:t>
            </a:r>
            <a:r>
              <a:rPr dirty="0" sz="2400" spc="-55" b="1">
                <a:solidFill>
                  <a:srgbClr val="00AFEF"/>
                </a:solidFill>
                <a:latin typeface="Arial"/>
                <a:cs typeface="Arial"/>
              </a:rPr>
              <a:t> </a:t>
            </a:r>
            <a:r>
              <a:rPr dirty="0" sz="2400" b="1">
                <a:solidFill>
                  <a:srgbClr val="00AFEF"/>
                </a:solidFill>
                <a:latin typeface="Arial"/>
                <a:cs typeface="Arial"/>
              </a:rPr>
              <a:t>also:</a:t>
            </a:r>
            <a:r>
              <a:rPr dirty="0" sz="2400" spc="-70" b="1">
                <a:solidFill>
                  <a:srgbClr val="00AFEF"/>
                </a:solidFill>
                <a:latin typeface="Arial"/>
                <a:cs typeface="Arial"/>
              </a:rPr>
              <a:t> </a:t>
            </a:r>
            <a:r>
              <a:rPr dirty="0" sz="2400" spc="-10" b="1">
                <a:solidFill>
                  <a:srgbClr val="00AFEF"/>
                </a:solidFill>
                <a:latin typeface="Arial"/>
                <a:cs typeface="Arial"/>
              </a:rPr>
              <a:t>https://en.wikipedia.org/wiki/Indirection</a:t>
            </a:r>
            <a:endParaRPr sz="24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02692"/>
            <a:ext cx="1177290" cy="787145"/>
          </a:xfrm>
          <a:prstGeom prst="rect">
            <a:avLst/>
          </a:prstGeom>
        </p:spPr>
      </p:pic>
      <p:sp>
        <p:nvSpPr>
          <p:cNvPr id="3" name="object 3" descr=""/>
          <p:cNvSpPr txBox="1"/>
          <p:nvPr/>
        </p:nvSpPr>
        <p:spPr>
          <a:xfrm>
            <a:off x="566724" y="291160"/>
            <a:ext cx="3675379" cy="5086350"/>
          </a:xfrm>
          <a:prstGeom prst="rect">
            <a:avLst/>
          </a:prstGeom>
        </p:spPr>
        <p:txBody>
          <a:bodyPr wrap="square" lIns="0" tIns="12065" rIns="0" bIns="0" rtlCol="0" vert="horz">
            <a:spAutoFit/>
          </a:bodyPr>
          <a:lstStyle/>
          <a:p>
            <a:pPr marL="12700">
              <a:lnSpc>
                <a:spcPct val="100000"/>
              </a:lnSpc>
              <a:spcBef>
                <a:spcPts val="95"/>
              </a:spcBef>
            </a:pPr>
            <a:r>
              <a:rPr dirty="0" sz="2800" spc="-40"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spcBef>
                <a:spcPts val="85"/>
              </a:spcBef>
            </a:pPr>
            <a:endParaRPr sz="2650">
              <a:latin typeface="微软雅黑"/>
              <a:cs typeface="微软雅黑"/>
            </a:endParaRPr>
          </a:p>
          <a:p>
            <a:pPr marL="355600" indent="-342900">
              <a:lnSpc>
                <a:spcPct val="100000"/>
              </a:lnSpc>
              <a:buClr>
                <a:srgbClr val="FFC000"/>
              </a:buClr>
              <a:buFont typeface="Wingdings"/>
              <a:buChar char=""/>
              <a:tabLst>
                <a:tab pos="355600" algn="l"/>
              </a:tabLst>
            </a:pPr>
            <a:r>
              <a:rPr dirty="0" sz="2600" spc="-15" b="1">
                <a:latin typeface="微软雅黑"/>
                <a:cs typeface="微软雅黑"/>
              </a:rPr>
              <a:t>操作系统的物质基础</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10" b="1">
                <a:latin typeface="微软雅黑"/>
                <a:cs typeface="微软雅黑"/>
              </a:rPr>
              <a:t>操作系统的结构</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20" b="1">
                <a:latin typeface="微软雅黑"/>
                <a:cs typeface="微软雅黑"/>
              </a:rPr>
              <a:t>操作系统虚拟机</a:t>
            </a:r>
            <a:endParaRPr sz="2600">
              <a:latin typeface="微软雅黑"/>
              <a:cs typeface="微软雅黑"/>
            </a:endParaRPr>
          </a:p>
          <a:p>
            <a:pPr marL="355600" indent="-342900">
              <a:lnSpc>
                <a:spcPct val="100000"/>
              </a:lnSpc>
              <a:spcBef>
                <a:spcPts val="2570"/>
              </a:spcBef>
              <a:buClr>
                <a:srgbClr val="FFC000"/>
              </a:buClr>
              <a:buFont typeface="Wingdings"/>
              <a:buChar char=""/>
              <a:tabLst>
                <a:tab pos="355600" algn="l"/>
              </a:tabLst>
            </a:pPr>
            <a:r>
              <a:rPr dirty="0" sz="2600" spc="-5" b="1">
                <a:solidFill>
                  <a:srgbClr val="C00000"/>
                </a:solidFill>
                <a:latin typeface="微软雅黑"/>
                <a:cs typeface="微软雅黑"/>
              </a:rPr>
              <a:t>操作系统的生成和启动</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10" b="1">
                <a:latin typeface="微软雅黑"/>
                <a:cs typeface="微软雅黑"/>
              </a:rPr>
              <a:t>程序的链接</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操作系统的用户接口</a:t>
            </a:r>
            <a:endParaRPr sz="2600">
              <a:latin typeface="微软雅黑"/>
              <a:cs typeface="微软雅黑"/>
            </a:endParaRPr>
          </a:p>
        </p:txBody>
      </p:sp>
      <p:sp>
        <p:nvSpPr>
          <p:cNvPr id="4" name="object 4"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38</a:t>
            </a:fl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4411345" cy="787400"/>
            <a:chOff x="358140" y="202692"/>
            <a:chExt cx="441134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2242566" cy="787145"/>
            </a:xfrm>
            <a:prstGeom prst="rect">
              <a:avLst/>
            </a:prstGeom>
          </p:spPr>
        </p:pic>
        <p:pic>
          <p:nvPicPr>
            <p:cNvPr id="18" name="object 18" descr=""/>
            <p:cNvPicPr/>
            <p:nvPr/>
          </p:nvPicPr>
          <p:blipFill>
            <a:blip r:embed="rId5" cstate="print"/>
            <a:stretch>
              <a:fillRect/>
            </a:stretch>
          </p:blipFill>
          <p:spPr>
            <a:xfrm>
              <a:off x="2133600" y="202692"/>
              <a:ext cx="1215389" cy="787145"/>
            </a:xfrm>
            <a:prstGeom prst="rect">
              <a:avLst/>
            </a:prstGeom>
          </p:spPr>
        </p:pic>
        <p:pic>
          <p:nvPicPr>
            <p:cNvPr id="19" name="object 19" descr=""/>
            <p:cNvPicPr/>
            <p:nvPr/>
          </p:nvPicPr>
          <p:blipFill>
            <a:blip r:embed="rId6" cstate="print"/>
            <a:stretch>
              <a:fillRect/>
            </a:stretch>
          </p:blipFill>
          <p:spPr>
            <a:xfrm>
              <a:off x="2881884" y="202692"/>
              <a:ext cx="1887473" cy="787145"/>
            </a:xfrm>
            <a:prstGeom prst="rect">
              <a:avLst/>
            </a:prstGeom>
          </p:spPr>
        </p:pic>
      </p:grpSp>
      <p:sp>
        <p:nvSpPr>
          <p:cNvPr id="20" name="object 20"/>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40"/>
              <a:t>为</a:t>
            </a:r>
            <a:r>
              <a:rPr dirty="0" spc="-40"/>
              <a:t>什</a:t>
            </a:r>
            <a:r>
              <a:rPr dirty="0" spc="-40"/>
              <a:t>么</a:t>
            </a:r>
            <a:r>
              <a:rPr dirty="0" spc="-40"/>
              <a:t>要</a:t>
            </a:r>
            <a:r>
              <a:rPr dirty="0" spc="-35"/>
              <a:t>有</a:t>
            </a:r>
            <a:r>
              <a:rPr dirty="0" spc="-30"/>
              <a:t>CPU</a:t>
            </a:r>
            <a:r>
              <a:rPr dirty="0" spc="-40"/>
              <a:t>特</a:t>
            </a:r>
            <a:r>
              <a:rPr dirty="0" spc="-40"/>
              <a:t>权</a:t>
            </a:r>
            <a:r>
              <a:rPr dirty="0" spc="-40"/>
              <a:t>级</a:t>
            </a:r>
            <a:r>
              <a:rPr dirty="0" spc="-50"/>
              <a:t>？</a:t>
            </a:r>
          </a:p>
        </p:txBody>
      </p:sp>
      <p:sp>
        <p:nvSpPr>
          <p:cNvPr id="24" name="object 24" descr=""/>
          <p:cNvSpPr txBox="1">
            <a:spLocks noGrp="1"/>
          </p:cNvSpPr>
          <p:nvPr>
            <p:ph type="sldNum" idx="7" sz="quarter"/>
          </p:nvPr>
        </p:nvSpPr>
        <p:spPr>
          <a:prstGeom prst="rect"/>
        </p:spPr>
        <p:txBody>
          <a:bodyPr wrap="square" lIns="0" tIns="21590" rIns="0" bIns="0" rtlCol="0" vert="horz">
            <a:spAutoFit/>
          </a:bodyPr>
          <a:lstStyle/>
          <a:p>
            <a:pPr marL="83185">
              <a:lnSpc>
                <a:spcPct val="100000"/>
              </a:lnSpc>
              <a:spcBef>
                <a:spcPts val="170"/>
              </a:spcBef>
            </a:pPr>
            <a:fld id="{81D60167-4931-47E6-BA6A-407CBD079E47}" type="slidenum">
              <a:rPr dirty="0"/>
              <a:t>2</a:t>
            </a:fld>
          </a:p>
        </p:txBody>
      </p:sp>
      <p:sp>
        <p:nvSpPr>
          <p:cNvPr id="21" name="object 21" descr=""/>
          <p:cNvSpPr txBox="1"/>
          <p:nvPr/>
        </p:nvSpPr>
        <p:spPr>
          <a:xfrm>
            <a:off x="566724" y="1130630"/>
            <a:ext cx="4665980" cy="422909"/>
          </a:xfrm>
          <a:prstGeom prst="rect">
            <a:avLst/>
          </a:prstGeom>
        </p:spPr>
        <p:txBody>
          <a:bodyPr wrap="square" lIns="0" tIns="13335" rIns="0" bIns="0" rtlCol="0" vert="horz">
            <a:spAutoFit/>
          </a:bodyPr>
          <a:lstStyle/>
          <a:p>
            <a:pPr marL="355600" indent="-342900">
              <a:lnSpc>
                <a:spcPct val="100000"/>
              </a:lnSpc>
              <a:spcBef>
                <a:spcPts val="105"/>
              </a:spcBef>
              <a:buClr>
                <a:srgbClr val="FFC000"/>
              </a:buClr>
              <a:buFont typeface="Wingdings"/>
              <a:buChar char=""/>
              <a:tabLst>
                <a:tab pos="355600" algn="l"/>
              </a:tabLst>
            </a:pPr>
            <a:r>
              <a:rPr dirty="0" sz="2600" spc="-20" b="1">
                <a:latin typeface="微软雅黑"/>
                <a:cs typeface="微软雅黑"/>
              </a:rPr>
              <a:t>系统中两类程序的角色和区别</a:t>
            </a:r>
            <a:endParaRPr sz="2600">
              <a:latin typeface="微软雅黑"/>
              <a:cs typeface="微软雅黑"/>
            </a:endParaRPr>
          </a:p>
        </p:txBody>
      </p:sp>
      <p:sp>
        <p:nvSpPr>
          <p:cNvPr id="22" name="object 22" descr=""/>
          <p:cNvSpPr txBox="1"/>
          <p:nvPr/>
        </p:nvSpPr>
        <p:spPr>
          <a:xfrm>
            <a:off x="566724" y="4737608"/>
            <a:ext cx="5987415" cy="422275"/>
          </a:xfrm>
          <a:prstGeom prst="rect">
            <a:avLst/>
          </a:prstGeom>
        </p:spPr>
        <p:txBody>
          <a:bodyPr wrap="square" lIns="0" tIns="12700" rIns="0" bIns="0" rtlCol="0" vert="horz">
            <a:spAutoFit/>
          </a:bodyPr>
          <a:lstStyle/>
          <a:p>
            <a:pPr marL="355600" indent="-342900">
              <a:lnSpc>
                <a:spcPct val="100000"/>
              </a:lnSpc>
              <a:spcBef>
                <a:spcPts val="100"/>
              </a:spcBef>
              <a:buClr>
                <a:srgbClr val="FFC000"/>
              </a:buClr>
              <a:buFont typeface="Wingdings"/>
              <a:buChar char=""/>
              <a:tabLst>
                <a:tab pos="355600" algn="l"/>
              </a:tabLst>
            </a:pPr>
            <a:r>
              <a:rPr dirty="0" sz="2600" spc="-15" b="1">
                <a:latin typeface="微软雅黑"/>
                <a:cs typeface="微软雅黑"/>
              </a:rPr>
              <a:t>区分处理器状态的目的：保护操作系统</a:t>
            </a:r>
            <a:endParaRPr sz="2600">
              <a:latin typeface="微软雅黑"/>
              <a:cs typeface="微软雅黑"/>
            </a:endParaRPr>
          </a:p>
        </p:txBody>
      </p:sp>
      <p:graphicFrame>
        <p:nvGraphicFramePr>
          <p:cNvPr id="23" name="object 23" descr=""/>
          <p:cNvGraphicFramePr>
            <a:graphicFrameLocks noGrp="1"/>
          </p:cNvGraphicFramePr>
          <p:nvPr/>
        </p:nvGraphicFramePr>
        <p:xfrm>
          <a:off x="1573402" y="1947545"/>
          <a:ext cx="8708390" cy="2338070"/>
        </p:xfrm>
        <a:graphic>
          <a:graphicData uri="http://schemas.openxmlformats.org/drawingml/2006/table">
            <a:tbl>
              <a:tblPr firstRow="1" bandRow="1">
                <a:tableStyleId>{2D5ABB26-0587-4C30-8999-92F81FD0307C}</a:tableStyleId>
              </a:tblPr>
              <a:tblGrid>
                <a:gridCol w="2327910"/>
                <a:gridCol w="3195319"/>
                <a:gridCol w="3171189"/>
              </a:tblGrid>
              <a:tr h="705485">
                <a:tc>
                  <a:txBody>
                    <a:bodyPr/>
                    <a:lstStyle/>
                    <a:p>
                      <a:pPr>
                        <a:lnSpc>
                          <a:spcPct val="100000"/>
                        </a:lnSpc>
                      </a:pPr>
                      <a:endParaRPr sz="23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marL="1905">
                        <a:lnSpc>
                          <a:spcPct val="100000"/>
                        </a:lnSpc>
                        <a:spcBef>
                          <a:spcPts val="1500"/>
                        </a:spcBef>
                      </a:pPr>
                      <a:r>
                        <a:rPr dirty="0" sz="2000" spc="-15" b="1">
                          <a:solidFill>
                            <a:srgbClr val="FFFFFF"/>
                          </a:solidFill>
                          <a:latin typeface="微软雅黑"/>
                          <a:cs typeface="微软雅黑"/>
                        </a:rPr>
                        <a:t>管理程序</a:t>
                      </a:r>
                      <a:endParaRPr sz="2000">
                        <a:latin typeface="微软雅黑"/>
                        <a:cs typeface="微软雅黑"/>
                      </a:endParaRPr>
                    </a:p>
                  </a:txBody>
                  <a:tcPr marL="0" marR="0" marB="0" marT="19050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marL="1270">
                        <a:lnSpc>
                          <a:spcPct val="100000"/>
                        </a:lnSpc>
                        <a:spcBef>
                          <a:spcPts val="1500"/>
                        </a:spcBef>
                      </a:pPr>
                      <a:r>
                        <a:rPr dirty="0" sz="2000" spc="-20" b="1">
                          <a:solidFill>
                            <a:srgbClr val="FFFFFF"/>
                          </a:solidFill>
                          <a:latin typeface="微软雅黑"/>
                          <a:cs typeface="微软雅黑"/>
                        </a:rPr>
                        <a:t>用户程序</a:t>
                      </a:r>
                      <a:endParaRPr sz="2000">
                        <a:latin typeface="微软雅黑"/>
                        <a:cs typeface="微软雅黑"/>
                      </a:endParaRPr>
                    </a:p>
                  </a:txBody>
                  <a:tcPr marL="0" marR="0" marB="0" marT="19050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816610">
                <a:tc>
                  <a:txBody>
                    <a:bodyPr/>
                    <a:lstStyle/>
                    <a:p>
                      <a:pPr algn="ctr">
                        <a:lnSpc>
                          <a:spcPct val="100000"/>
                        </a:lnSpc>
                        <a:spcBef>
                          <a:spcPts val="1940"/>
                        </a:spcBef>
                      </a:pPr>
                      <a:r>
                        <a:rPr dirty="0" sz="2000" spc="-20" b="1">
                          <a:latin typeface="微软雅黑"/>
                          <a:cs typeface="微软雅黑"/>
                        </a:rPr>
                        <a:t>处理器资源</a:t>
                      </a:r>
                      <a:endParaRPr sz="2000">
                        <a:latin typeface="微软雅黑"/>
                        <a:cs typeface="微软雅黑"/>
                      </a:endParaRPr>
                    </a:p>
                  </a:txBody>
                  <a:tcPr marL="0" marR="0" marB="0" marT="24638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gn="ctr" marL="635">
                        <a:lnSpc>
                          <a:spcPct val="100000"/>
                        </a:lnSpc>
                        <a:spcBef>
                          <a:spcPts val="1940"/>
                        </a:spcBef>
                      </a:pPr>
                      <a:r>
                        <a:rPr dirty="0" sz="2000" spc="-15">
                          <a:latin typeface="微软雅黑"/>
                          <a:cs typeface="微软雅黑"/>
                        </a:rPr>
                        <a:t>调度和控制程序的执行</a:t>
                      </a:r>
                      <a:endParaRPr sz="2000">
                        <a:latin typeface="微软雅黑"/>
                        <a:cs typeface="微软雅黑"/>
                      </a:endParaRPr>
                    </a:p>
                  </a:txBody>
                  <a:tcPr marL="0" marR="0" marB="0" marT="24638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gn="ctr">
                        <a:lnSpc>
                          <a:spcPct val="100000"/>
                        </a:lnSpc>
                        <a:spcBef>
                          <a:spcPts val="1940"/>
                        </a:spcBef>
                      </a:pPr>
                      <a:r>
                        <a:rPr dirty="0" sz="2000" spc="-20">
                          <a:latin typeface="微软雅黑"/>
                          <a:cs typeface="微软雅黑"/>
                        </a:rPr>
                        <a:t>被调度、被控制</a:t>
                      </a:r>
                      <a:endParaRPr sz="2000">
                        <a:latin typeface="微软雅黑"/>
                        <a:cs typeface="微软雅黑"/>
                      </a:endParaRPr>
                    </a:p>
                  </a:txBody>
                  <a:tcPr marL="0" marR="0" marB="0" marT="24638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815975">
                <a:tc>
                  <a:txBody>
                    <a:bodyPr/>
                    <a:lstStyle/>
                    <a:p>
                      <a:pPr algn="ctr">
                        <a:lnSpc>
                          <a:spcPct val="100000"/>
                        </a:lnSpc>
                        <a:spcBef>
                          <a:spcPts val="1939"/>
                        </a:spcBef>
                      </a:pPr>
                      <a:r>
                        <a:rPr dirty="0" sz="2000" spc="-15" b="1">
                          <a:latin typeface="微软雅黑"/>
                          <a:cs typeface="微软雅黑"/>
                        </a:rPr>
                        <a:t>其他资源</a:t>
                      </a:r>
                      <a:endParaRPr sz="2000">
                        <a:latin typeface="微软雅黑"/>
                        <a:cs typeface="微软雅黑"/>
                      </a:endParaRPr>
                    </a:p>
                  </a:txBody>
                  <a:tcPr marL="0" marR="0" marB="0" marT="246379">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marL="635">
                        <a:lnSpc>
                          <a:spcPct val="100000"/>
                        </a:lnSpc>
                        <a:spcBef>
                          <a:spcPts val="1939"/>
                        </a:spcBef>
                      </a:pPr>
                      <a:r>
                        <a:rPr dirty="0" sz="2000" spc="-10">
                          <a:latin typeface="微软雅黑"/>
                          <a:cs typeface="微软雅黑"/>
                        </a:rPr>
                        <a:t>管理系统资源</a:t>
                      </a:r>
                      <a:endParaRPr sz="2000">
                        <a:latin typeface="微软雅黑"/>
                        <a:cs typeface="微软雅黑"/>
                      </a:endParaRPr>
                    </a:p>
                  </a:txBody>
                  <a:tcPr marL="0" marR="0" marB="0" marT="246379">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a:lnSpc>
                          <a:spcPct val="100000"/>
                        </a:lnSpc>
                        <a:spcBef>
                          <a:spcPts val="1939"/>
                        </a:spcBef>
                      </a:pPr>
                      <a:r>
                        <a:rPr dirty="0" sz="2000" spc="-10">
                          <a:latin typeface="微软雅黑"/>
                          <a:cs typeface="微软雅黑"/>
                        </a:rPr>
                        <a:t>获得并使用系统资源</a:t>
                      </a:r>
                      <a:endParaRPr sz="2000">
                        <a:latin typeface="微软雅黑"/>
                        <a:cs typeface="微软雅黑"/>
                      </a:endParaRPr>
                    </a:p>
                  </a:txBody>
                  <a:tcPr marL="0" marR="0" marB="0" marT="246379">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2952750" cy="787400"/>
            <a:chOff x="358140" y="202692"/>
            <a:chExt cx="295275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887474" cy="787145"/>
            </a:xfrm>
            <a:prstGeom prst="rect">
              <a:avLst/>
            </a:prstGeom>
          </p:spPr>
        </p:pic>
        <p:pic>
          <p:nvPicPr>
            <p:cNvPr id="18" name="object 18" descr=""/>
            <p:cNvPicPr/>
            <p:nvPr/>
          </p:nvPicPr>
          <p:blipFill>
            <a:blip r:embed="rId5" cstate="print"/>
            <a:stretch>
              <a:fillRect/>
            </a:stretch>
          </p:blipFill>
          <p:spPr>
            <a:xfrm>
              <a:off x="1778507" y="202692"/>
              <a:ext cx="822197" cy="787145"/>
            </a:xfrm>
            <a:prstGeom prst="rect">
              <a:avLst/>
            </a:prstGeom>
          </p:spPr>
        </p:pic>
        <p:pic>
          <p:nvPicPr>
            <p:cNvPr id="19" name="object 19" descr=""/>
            <p:cNvPicPr/>
            <p:nvPr/>
          </p:nvPicPr>
          <p:blipFill>
            <a:blip r:embed="rId6" cstate="print"/>
            <a:stretch>
              <a:fillRect/>
            </a:stretch>
          </p:blipFill>
          <p:spPr>
            <a:xfrm>
              <a:off x="2133600" y="202692"/>
              <a:ext cx="1177289" cy="787145"/>
            </a:xfrm>
            <a:prstGeom prst="rect">
              <a:avLst/>
            </a:prstGeom>
          </p:spPr>
        </p:pic>
      </p:grpSp>
      <p:sp>
        <p:nvSpPr>
          <p:cNvPr id="20" name="object 20" descr=""/>
          <p:cNvSpPr txBox="1"/>
          <p:nvPr/>
        </p:nvSpPr>
        <p:spPr>
          <a:xfrm>
            <a:off x="954430" y="1108519"/>
            <a:ext cx="10293985" cy="5060950"/>
          </a:xfrm>
          <a:prstGeom prst="rect">
            <a:avLst/>
          </a:prstGeom>
        </p:spPr>
        <p:txBody>
          <a:bodyPr wrap="square" lIns="0" tIns="86360" rIns="0" bIns="0" rtlCol="0" vert="horz">
            <a:spAutoFit/>
          </a:bodyPr>
          <a:lstStyle/>
          <a:p>
            <a:pPr marL="545465" indent="-533400">
              <a:lnSpc>
                <a:spcPct val="100000"/>
              </a:lnSpc>
              <a:spcBef>
                <a:spcPts val="680"/>
              </a:spcBef>
              <a:buClr>
                <a:srgbClr val="44536A"/>
              </a:buClr>
              <a:buSzPct val="93750"/>
              <a:buFont typeface="Wingdings"/>
              <a:buChar char=""/>
              <a:tabLst>
                <a:tab pos="545465" algn="l"/>
                <a:tab pos="546100" algn="l"/>
              </a:tabLst>
            </a:pPr>
            <a:r>
              <a:rPr dirty="0" sz="2400" spc="60">
                <a:latin typeface="微软雅黑"/>
                <a:cs typeface="微软雅黑"/>
              </a:rPr>
              <a:t>将操作系统的必要部分装入主存并对系统进行初始化工作，最终使系统</a:t>
            </a:r>
            <a:endParaRPr sz="2400">
              <a:latin typeface="微软雅黑"/>
              <a:cs typeface="微软雅黑"/>
            </a:endParaRPr>
          </a:p>
          <a:p>
            <a:pPr marL="545465">
              <a:lnSpc>
                <a:spcPct val="100000"/>
              </a:lnSpc>
              <a:spcBef>
                <a:spcPts val="580"/>
              </a:spcBef>
            </a:pPr>
            <a:r>
              <a:rPr dirty="0" sz="2400" spc="-10">
                <a:latin typeface="微软雅黑"/>
                <a:cs typeface="微软雅黑"/>
              </a:rPr>
              <a:t>处于命令接收状态。</a:t>
            </a:r>
            <a:endParaRPr sz="2400">
              <a:latin typeface="微软雅黑"/>
              <a:cs typeface="微软雅黑"/>
            </a:endParaRPr>
          </a:p>
          <a:p>
            <a:pPr marL="545465" indent="-533400">
              <a:lnSpc>
                <a:spcPct val="100000"/>
              </a:lnSpc>
              <a:spcBef>
                <a:spcPts val="1175"/>
              </a:spcBef>
              <a:buClr>
                <a:srgbClr val="44536A"/>
              </a:buClr>
              <a:buSzPct val="93750"/>
              <a:buFont typeface="Wingdings"/>
              <a:buChar char=""/>
              <a:tabLst>
                <a:tab pos="545465" algn="l"/>
                <a:tab pos="546100" algn="l"/>
              </a:tabLst>
            </a:pPr>
            <a:r>
              <a:rPr dirty="0" sz="2400" spc="-5" b="1">
                <a:solidFill>
                  <a:srgbClr val="990033"/>
                </a:solidFill>
                <a:latin typeface="微软雅黑"/>
                <a:cs typeface="微软雅黑"/>
              </a:rPr>
              <a:t>独立引导方式(滚雪球方式)</a:t>
            </a:r>
            <a:endParaRPr sz="2400">
              <a:latin typeface="微软雅黑"/>
              <a:cs typeface="微软雅黑"/>
            </a:endParaRPr>
          </a:p>
          <a:p>
            <a:pPr lvl="1" marL="772795" marR="20320" indent="-360045">
              <a:lnSpc>
                <a:spcPct val="120000"/>
              </a:lnSpc>
              <a:spcBef>
                <a:spcPts val="635"/>
              </a:spcBef>
              <a:buClr>
                <a:srgbClr val="44536A"/>
              </a:buClr>
              <a:buSzPct val="93181"/>
              <a:buFont typeface="Wingdings"/>
              <a:buChar char=""/>
              <a:tabLst>
                <a:tab pos="773430" algn="l"/>
              </a:tabLst>
            </a:pPr>
            <a:r>
              <a:rPr dirty="0" sz="2200" spc="-10">
                <a:solidFill>
                  <a:srgbClr val="00AFEF"/>
                </a:solidFill>
                <a:latin typeface="微软雅黑"/>
                <a:cs typeface="微软雅黑"/>
              </a:rPr>
              <a:t>OS</a:t>
            </a:r>
            <a:r>
              <a:rPr dirty="0" sz="2200" spc="-25">
                <a:solidFill>
                  <a:srgbClr val="00AFEF"/>
                </a:solidFill>
                <a:latin typeface="微软雅黑"/>
                <a:cs typeface="微软雅黑"/>
              </a:rPr>
              <a:t>核心文件存储在系统本身的存储设备中，由系统自己将</a:t>
            </a:r>
            <a:r>
              <a:rPr dirty="0" sz="2200" spc="-10">
                <a:solidFill>
                  <a:srgbClr val="00AFEF"/>
                </a:solidFill>
                <a:latin typeface="微软雅黑"/>
                <a:cs typeface="微软雅黑"/>
              </a:rPr>
              <a:t>OS</a:t>
            </a:r>
            <a:r>
              <a:rPr dirty="0" sz="2200" spc="-30">
                <a:solidFill>
                  <a:srgbClr val="00AFEF"/>
                </a:solidFill>
                <a:latin typeface="微软雅黑"/>
                <a:cs typeface="微软雅黑"/>
              </a:rPr>
              <a:t>核心程序读入主</a:t>
            </a:r>
            <a:r>
              <a:rPr dirty="0" sz="2200" spc="-30">
                <a:solidFill>
                  <a:srgbClr val="00AFEF"/>
                </a:solidFill>
                <a:latin typeface="微软雅黑"/>
                <a:cs typeface="微软雅黑"/>
              </a:rPr>
              <a:t>存</a:t>
            </a:r>
            <a:r>
              <a:rPr dirty="0" sz="2200" spc="-30">
                <a:solidFill>
                  <a:srgbClr val="00AFEF"/>
                </a:solidFill>
                <a:latin typeface="微软雅黑"/>
                <a:cs typeface="微软雅黑"/>
              </a:rPr>
              <a:t>并</a:t>
            </a:r>
            <a:r>
              <a:rPr dirty="0" sz="2200" spc="-30">
                <a:solidFill>
                  <a:srgbClr val="00AFEF"/>
                </a:solidFill>
                <a:latin typeface="微软雅黑"/>
                <a:cs typeface="微软雅黑"/>
              </a:rPr>
              <a:t>运</a:t>
            </a:r>
            <a:r>
              <a:rPr dirty="0" sz="2200" spc="-30">
                <a:solidFill>
                  <a:srgbClr val="00AFEF"/>
                </a:solidFill>
                <a:latin typeface="微软雅黑"/>
                <a:cs typeface="微软雅黑"/>
              </a:rPr>
              <a:t>行</a:t>
            </a:r>
            <a:r>
              <a:rPr dirty="0" sz="2200" spc="-30">
                <a:solidFill>
                  <a:srgbClr val="00AFEF"/>
                </a:solidFill>
                <a:latin typeface="微软雅黑"/>
                <a:cs typeface="微软雅黑"/>
              </a:rPr>
              <a:t>，</a:t>
            </a:r>
            <a:r>
              <a:rPr dirty="0" sz="2200" spc="-30">
                <a:solidFill>
                  <a:srgbClr val="00AFEF"/>
                </a:solidFill>
                <a:latin typeface="微软雅黑"/>
                <a:cs typeface="微软雅黑"/>
              </a:rPr>
              <a:t>建</a:t>
            </a:r>
            <a:r>
              <a:rPr dirty="0" sz="2200" spc="-30">
                <a:solidFill>
                  <a:srgbClr val="00AFEF"/>
                </a:solidFill>
                <a:latin typeface="微软雅黑"/>
                <a:cs typeface="微软雅黑"/>
              </a:rPr>
              <a:t>立</a:t>
            </a:r>
            <a:r>
              <a:rPr dirty="0" sz="2200" spc="-30">
                <a:solidFill>
                  <a:srgbClr val="00AFEF"/>
                </a:solidFill>
                <a:latin typeface="微软雅黑"/>
                <a:cs typeface="微软雅黑"/>
              </a:rPr>
              <a:t>一</a:t>
            </a:r>
            <a:r>
              <a:rPr dirty="0" sz="2200" spc="-30">
                <a:solidFill>
                  <a:srgbClr val="00AFEF"/>
                </a:solidFill>
                <a:latin typeface="微软雅黑"/>
                <a:cs typeface="微软雅黑"/>
              </a:rPr>
              <a:t>个</a:t>
            </a:r>
            <a:r>
              <a:rPr dirty="0" sz="2200" spc="-30">
                <a:solidFill>
                  <a:srgbClr val="00AFEF"/>
                </a:solidFill>
                <a:latin typeface="微软雅黑"/>
                <a:cs typeface="微软雅黑"/>
              </a:rPr>
              <a:t>操</a:t>
            </a:r>
            <a:r>
              <a:rPr dirty="0" sz="2200" spc="-30">
                <a:solidFill>
                  <a:srgbClr val="00AFEF"/>
                </a:solidFill>
                <a:latin typeface="微软雅黑"/>
                <a:cs typeface="微软雅黑"/>
              </a:rPr>
              <a:t>作</a:t>
            </a:r>
            <a:r>
              <a:rPr dirty="0" sz="2200" spc="-30">
                <a:solidFill>
                  <a:srgbClr val="00AFEF"/>
                </a:solidFill>
                <a:latin typeface="微软雅黑"/>
                <a:cs typeface="微软雅黑"/>
              </a:rPr>
              <a:t>环</a:t>
            </a:r>
            <a:r>
              <a:rPr dirty="0" sz="2200" spc="-30">
                <a:solidFill>
                  <a:srgbClr val="00AFEF"/>
                </a:solidFill>
                <a:latin typeface="微软雅黑"/>
                <a:cs typeface="微软雅黑"/>
              </a:rPr>
              <a:t>境</a:t>
            </a:r>
            <a:r>
              <a:rPr dirty="0" sz="2200" spc="-50">
                <a:solidFill>
                  <a:srgbClr val="00AFEF"/>
                </a:solidFill>
                <a:latin typeface="微软雅黑"/>
                <a:cs typeface="微软雅黑"/>
              </a:rPr>
              <a:t>。</a:t>
            </a:r>
            <a:endParaRPr sz="2200">
              <a:latin typeface="微软雅黑"/>
              <a:cs typeface="微软雅黑"/>
            </a:endParaRPr>
          </a:p>
          <a:p>
            <a:pPr lvl="1" marL="772795" indent="-360045">
              <a:lnSpc>
                <a:spcPct val="100000"/>
              </a:lnSpc>
              <a:spcBef>
                <a:spcPts val="1125"/>
              </a:spcBef>
              <a:buClr>
                <a:srgbClr val="44536A"/>
              </a:buClr>
              <a:buSzPct val="93181"/>
              <a:buFont typeface="Wingdings"/>
              <a:buChar char=""/>
              <a:tabLst>
                <a:tab pos="773430" algn="l"/>
              </a:tabLst>
            </a:pPr>
            <a:r>
              <a:rPr dirty="0" sz="2200" spc="-30">
                <a:solidFill>
                  <a:srgbClr val="00AFEF"/>
                </a:solidFill>
                <a:latin typeface="微软雅黑"/>
                <a:cs typeface="微软雅黑"/>
              </a:rPr>
              <a:t>适</a:t>
            </a:r>
            <a:r>
              <a:rPr dirty="0" sz="2200" spc="-30">
                <a:solidFill>
                  <a:srgbClr val="00AFEF"/>
                </a:solidFill>
                <a:latin typeface="微软雅黑"/>
                <a:cs typeface="微软雅黑"/>
              </a:rPr>
              <a:t>用</a:t>
            </a:r>
            <a:r>
              <a:rPr dirty="0" sz="2200" spc="-30">
                <a:solidFill>
                  <a:srgbClr val="00AFEF"/>
                </a:solidFill>
                <a:latin typeface="微软雅黑"/>
                <a:cs typeface="微软雅黑"/>
              </a:rPr>
              <a:t>于</a:t>
            </a:r>
            <a:r>
              <a:rPr dirty="0" sz="2200" spc="-30">
                <a:solidFill>
                  <a:srgbClr val="00AFEF"/>
                </a:solidFill>
                <a:latin typeface="微软雅黑"/>
                <a:cs typeface="微软雅黑"/>
              </a:rPr>
              <a:t>微</a:t>
            </a:r>
            <a:r>
              <a:rPr dirty="0" sz="2200" spc="-30">
                <a:solidFill>
                  <a:srgbClr val="00AFEF"/>
                </a:solidFill>
                <a:latin typeface="微软雅黑"/>
                <a:cs typeface="微软雅黑"/>
              </a:rPr>
              <a:t>机</a:t>
            </a:r>
            <a:r>
              <a:rPr dirty="0" sz="2200" spc="-30">
                <a:solidFill>
                  <a:srgbClr val="00AFEF"/>
                </a:solidFill>
                <a:latin typeface="微软雅黑"/>
                <a:cs typeface="微软雅黑"/>
              </a:rPr>
              <a:t>和</a:t>
            </a:r>
            <a:r>
              <a:rPr dirty="0" sz="2200" spc="-30">
                <a:solidFill>
                  <a:srgbClr val="00AFEF"/>
                </a:solidFill>
                <a:latin typeface="微软雅黑"/>
                <a:cs typeface="微软雅黑"/>
              </a:rPr>
              <a:t>大</a:t>
            </a:r>
            <a:r>
              <a:rPr dirty="0" sz="2200" spc="-30">
                <a:solidFill>
                  <a:srgbClr val="00AFEF"/>
                </a:solidFill>
                <a:latin typeface="微软雅黑"/>
                <a:cs typeface="微软雅黑"/>
              </a:rPr>
              <a:t>多</a:t>
            </a:r>
            <a:r>
              <a:rPr dirty="0" sz="2200" spc="-30">
                <a:solidFill>
                  <a:srgbClr val="00AFEF"/>
                </a:solidFill>
                <a:latin typeface="微软雅黑"/>
                <a:cs typeface="微软雅黑"/>
              </a:rPr>
              <a:t>数</a:t>
            </a:r>
            <a:r>
              <a:rPr dirty="0" sz="2200" spc="-30">
                <a:solidFill>
                  <a:srgbClr val="00AFEF"/>
                </a:solidFill>
                <a:latin typeface="微软雅黑"/>
                <a:cs typeface="微软雅黑"/>
              </a:rPr>
              <a:t>系</a:t>
            </a:r>
            <a:r>
              <a:rPr dirty="0" sz="2200" spc="-30">
                <a:solidFill>
                  <a:srgbClr val="00AFEF"/>
                </a:solidFill>
                <a:latin typeface="微软雅黑"/>
                <a:cs typeface="微软雅黑"/>
              </a:rPr>
              <a:t>统</a:t>
            </a:r>
            <a:r>
              <a:rPr dirty="0" sz="2200" spc="-50">
                <a:solidFill>
                  <a:srgbClr val="00AFEF"/>
                </a:solidFill>
                <a:latin typeface="微软雅黑"/>
                <a:cs typeface="微软雅黑"/>
              </a:rPr>
              <a:t>。</a:t>
            </a:r>
            <a:endParaRPr sz="2200">
              <a:latin typeface="微软雅黑"/>
              <a:cs typeface="微软雅黑"/>
            </a:endParaRPr>
          </a:p>
          <a:p>
            <a:pPr marL="545465" indent="-533400">
              <a:lnSpc>
                <a:spcPct val="100000"/>
              </a:lnSpc>
              <a:spcBef>
                <a:spcPts val="1150"/>
              </a:spcBef>
              <a:buClr>
                <a:srgbClr val="44536A"/>
              </a:buClr>
              <a:buSzPct val="93750"/>
              <a:buFont typeface="Wingdings"/>
              <a:buChar char=""/>
              <a:tabLst>
                <a:tab pos="545465" algn="l"/>
                <a:tab pos="546100" algn="l"/>
              </a:tabLst>
            </a:pPr>
            <a:r>
              <a:rPr dirty="0" sz="2400" spc="-10" b="1">
                <a:solidFill>
                  <a:srgbClr val="990033"/>
                </a:solidFill>
                <a:latin typeface="微软雅黑"/>
                <a:cs typeface="微软雅黑"/>
              </a:rPr>
              <a:t>辅助下装方式</a:t>
            </a:r>
            <a:endParaRPr sz="2400">
              <a:latin typeface="微软雅黑"/>
              <a:cs typeface="微软雅黑"/>
            </a:endParaRPr>
          </a:p>
          <a:p>
            <a:pPr algn="just" lvl="1" marL="772795" marR="6350" indent="-360045">
              <a:lnSpc>
                <a:spcPct val="120000"/>
              </a:lnSpc>
              <a:spcBef>
                <a:spcPts val="630"/>
              </a:spcBef>
              <a:buClr>
                <a:srgbClr val="44536A"/>
              </a:buClr>
              <a:buSzPct val="93181"/>
              <a:buFont typeface="Wingdings"/>
              <a:buChar char=""/>
              <a:tabLst>
                <a:tab pos="773430" algn="l"/>
              </a:tabLst>
            </a:pPr>
            <a:r>
              <a:rPr dirty="0" sz="2200" spc="20">
                <a:solidFill>
                  <a:srgbClr val="00AFEF"/>
                </a:solidFill>
                <a:latin typeface="微软雅黑"/>
                <a:cs typeface="微软雅黑"/>
              </a:rPr>
              <a:t>OS</a:t>
            </a:r>
            <a:r>
              <a:rPr dirty="0" sz="2200">
                <a:solidFill>
                  <a:srgbClr val="00AFEF"/>
                </a:solidFill>
                <a:latin typeface="微软雅黑"/>
                <a:cs typeface="微软雅黑"/>
              </a:rPr>
              <a:t>主要文件不放在系统本身的存储设备中，在系统启动后执行下装操作，从</a:t>
            </a:r>
            <a:r>
              <a:rPr dirty="0" sz="2200" spc="40">
                <a:solidFill>
                  <a:srgbClr val="00AFEF"/>
                </a:solidFill>
                <a:latin typeface="微软雅黑"/>
                <a:cs typeface="微软雅黑"/>
              </a:rPr>
              <a:t>另</a:t>
            </a:r>
            <a:r>
              <a:rPr dirty="0" sz="2200" spc="40">
                <a:solidFill>
                  <a:srgbClr val="00AFEF"/>
                </a:solidFill>
                <a:latin typeface="微软雅黑"/>
                <a:cs typeface="微软雅黑"/>
              </a:rPr>
              <a:t>外</a:t>
            </a:r>
            <a:r>
              <a:rPr dirty="0" sz="2200" spc="40">
                <a:solidFill>
                  <a:srgbClr val="00AFEF"/>
                </a:solidFill>
                <a:latin typeface="微软雅黑"/>
                <a:cs typeface="微软雅黑"/>
              </a:rPr>
              <a:t>的</a:t>
            </a:r>
            <a:r>
              <a:rPr dirty="0" sz="2200" spc="40">
                <a:solidFill>
                  <a:srgbClr val="00AFEF"/>
                </a:solidFill>
                <a:latin typeface="微软雅黑"/>
                <a:cs typeface="微软雅黑"/>
              </a:rPr>
              <a:t>计</a:t>
            </a:r>
            <a:r>
              <a:rPr dirty="0" sz="2200" spc="40">
                <a:solidFill>
                  <a:srgbClr val="00AFEF"/>
                </a:solidFill>
                <a:latin typeface="微软雅黑"/>
                <a:cs typeface="微软雅黑"/>
              </a:rPr>
              <a:t>算</a:t>
            </a:r>
            <a:r>
              <a:rPr dirty="0" sz="2200" spc="40">
                <a:solidFill>
                  <a:srgbClr val="00AFEF"/>
                </a:solidFill>
                <a:latin typeface="微软雅黑"/>
                <a:cs typeface="微软雅黑"/>
              </a:rPr>
              <a:t>机</a:t>
            </a:r>
            <a:r>
              <a:rPr dirty="0" sz="2200" spc="40">
                <a:solidFill>
                  <a:srgbClr val="00AFEF"/>
                </a:solidFill>
                <a:latin typeface="微软雅黑"/>
                <a:cs typeface="微软雅黑"/>
              </a:rPr>
              <a:t>系</a:t>
            </a:r>
            <a:r>
              <a:rPr dirty="0" sz="2200" spc="40">
                <a:solidFill>
                  <a:srgbClr val="00AFEF"/>
                </a:solidFill>
                <a:latin typeface="微软雅黑"/>
                <a:cs typeface="微软雅黑"/>
              </a:rPr>
              <a:t>统</a:t>
            </a:r>
            <a:r>
              <a:rPr dirty="0" sz="2200" spc="40">
                <a:solidFill>
                  <a:srgbClr val="00AFEF"/>
                </a:solidFill>
                <a:latin typeface="微软雅黑"/>
                <a:cs typeface="微软雅黑"/>
              </a:rPr>
              <a:t>中</a:t>
            </a:r>
            <a:r>
              <a:rPr dirty="0" sz="2200" spc="40">
                <a:solidFill>
                  <a:srgbClr val="00AFEF"/>
                </a:solidFill>
                <a:latin typeface="微软雅黑"/>
                <a:cs typeface="微软雅黑"/>
              </a:rPr>
              <a:t>将</a:t>
            </a:r>
            <a:r>
              <a:rPr dirty="0" sz="2200" spc="40">
                <a:solidFill>
                  <a:srgbClr val="00AFEF"/>
                </a:solidFill>
                <a:latin typeface="微软雅黑"/>
                <a:cs typeface="微软雅黑"/>
              </a:rPr>
              <a:t>操</a:t>
            </a:r>
            <a:r>
              <a:rPr dirty="0" sz="2200" spc="40">
                <a:solidFill>
                  <a:srgbClr val="00AFEF"/>
                </a:solidFill>
                <a:latin typeface="微软雅黑"/>
                <a:cs typeface="微软雅黑"/>
              </a:rPr>
              <a:t>作</a:t>
            </a:r>
            <a:r>
              <a:rPr dirty="0" sz="2200" spc="40">
                <a:solidFill>
                  <a:srgbClr val="00AFEF"/>
                </a:solidFill>
                <a:latin typeface="微软雅黑"/>
                <a:cs typeface="微软雅黑"/>
              </a:rPr>
              <a:t>系</a:t>
            </a:r>
            <a:r>
              <a:rPr dirty="0" sz="2200" spc="40">
                <a:solidFill>
                  <a:srgbClr val="00AFEF"/>
                </a:solidFill>
                <a:latin typeface="微软雅黑"/>
                <a:cs typeface="微软雅黑"/>
              </a:rPr>
              <a:t>统</a:t>
            </a:r>
            <a:r>
              <a:rPr dirty="0" sz="2200" spc="40">
                <a:solidFill>
                  <a:srgbClr val="00AFEF"/>
                </a:solidFill>
                <a:latin typeface="微软雅黑"/>
                <a:cs typeface="微软雅黑"/>
              </a:rPr>
              <a:t>常</a:t>
            </a:r>
            <a:r>
              <a:rPr dirty="0" sz="2200" spc="40">
                <a:solidFill>
                  <a:srgbClr val="00AFEF"/>
                </a:solidFill>
                <a:latin typeface="微软雅黑"/>
                <a:cs typeface="微软雅黑"/>
              </a:rPr>
              <a:t>驻</a:t>
            </a:r>
            <a:r>
              <a:rPr dirty="0" sz="2200" spc="40">
                <a:solidFill>
                  <a:srgbClr val="00AFEF"/>
                </a:solidFill>
                <a:latin typeface="微软雅黑"/>
                <a:cs typeface="微软雅黑"/>
              </a:rPr>
              <a:t>部</a:t>
            </a:r>
            <a:r>
              <a:rPr dirty="0" sz="2200" spc="40">
                <a:solidFill>
                  <a:srgbClr val="00AFEF"/>
                </a:solidFill>
                <a:latin typeface="微软雅黑"/>
                <a:cs typeface="微软雅黑"/>
              </a:rPr>
              <a:t>分</a:t>
            </a:r>
            <a:r>
              <a:rPr dirty="0" sz="2200" spc="40">
                <a:solidFill>
                  <a:srgbClr val="00AFEF"/>
                </a:solidFill>
                <a:latin typeface="微软雅黑"/>
                <a:cs typeface="微软雅黑"/>
              </a:rPr>
              <a:t>传</a:t>
            </a:r>
            <a:r>
              <a:rPr dirty="0" sz="2200" spc="40">
                <a:solidFill>
                  <a:srgbClr val="00AFEF"/>
                </a:solidFill>
                <a:latin typeface="微软雅黑"/>
                <a:cs typeface="微软雅黑"/>
              </a:rPr>
              <a:t>送</a:t>
            </a:r>
            <a:r>
              <a:rPr dirty="0" sz="2200" spc="40">
                <a:solidFill>
                  <a:srgbClr val="00AFEF"/>
                </a:solidFill>
                <a:latin typeface="微软雅黑"/>
                <a:cs typeface="微软雅黑"/>
              </a:rPr>
              <a:t>到</a:t>
            </a:r>
            <a:r>
              <a:rPr dirty="0" sz="2200" spc="40">
                <a:solidFill>
                  <a:srgbClr val="00AFEF"/>
                </a:solidFill>
                <a:latin typeface="微软雅黑"/>
                <a:cs typeface="微软雅黑"/>
              </a:rPr>
              <a:t>该</a:t>
            </a:r>
            <a:r>
              <a:rPr dirty="0" sz="2200" spc="40">
                <a:solidFill>
                  <a:srgbClr val="00AFEF"/>
                </a:solidFill>
                <a:latin typeface="微软雅黑"/>
                <a:cs typeface="微软雅黑"/>
              </a:rPr>
              <a:t>计</a:t>
            </a:r>
            <a:r>
              <a:rPr dirty="0" sz="2200" spc="40">
                <a:solidFill>
                  <a:srgbClr val="00AFEF"/>
                </a:solidFill>
                <a:latin typeface="微软雅黑"/>
                <a:cs typeface="微软雅黑"/>
              </a:rPr>
              <a:t>算</a:t>
            </a:r>
            <a:r>
              <a:rPr dirty="0" sz="2200" spc="40">
                <a:solidFill>
                  <a:srgbClr val="00AFEF"/>
                </a:solidFill>
                <a:latin typeface="微软雅黑"/>
                <a:cs typeface="微软雅黑"/>
              </a:rPr>
              <a:t>机</a:t>
            </a:r>
            <a:r>
              <a:rPr dirty="0" sz="2200" spc="45">
                <a:solidFill>
                  <a:srgbClr val="00AFEF"/>
                </a:solidFill>
                <a:latin typeface="微软雅黑"/>
                <a:cs typeface="微软雅黑"/>
              </a:rPr>
              <a:t>中，</a:t>
            </a:r>
            <a:r>
              <a:rPr dirty="0" sz="2200" spc="40">
                <a:solidFill>
                  <a:srgbClr val="00AFEF"/>
                </a:solidFill>
                <a:latin typeface="微软雅黑"/>
                <a:cs typeface="微软雅黑"/>
              </a:rPr>
              <a:t>使</a:t>
            </a:r>
            <a:r>
              <a:rPr dirty="0" sz="2200" spc="40">
                <a:solidFill>
                  <a:srgbClr val="00AFEF"/>
                </a:solidFill>
                <a:latin typeface="微软雅黑"/>
                <a:cs typeface="微软雅黑"/>
              </a:rPr>
              <a:t>它</a:t>
            </a:r>
            <a:r>
              <a:rPr dirty="0" sz="2200" spc="40">
                <a:solidFill>
                  <a:srgbClr val="00AFEF"/>
                </a:solidFill>
                <a:latin typeface="微软雅黑"/>
                <a:cs typeface="微软雅黑"/>
              </a:rPr>
              <a:t>形</a:t>
            </a:r>
            <a:r>
              <a:rPr dirty="0" sz="2200" spc="40">
                <a:solidFill>
                  <a:srgbClr val="00AFEF"/>
                </a:solidFill>
                <a:latin typeface="微软雅黑"/>
                <a:cs typeface="微软雅黑"/>
              </a:rPr>
              <a:t>成</a:t>
            </a:r>
            <a:r>
              <a:rPr dirty="0" sz="2200" spc="40">
                <a:solidFill>
                  <a:srgbClr val="00AFEF"/>
                </a:solidFill>
                <a:latin typeface="微软雅黑"/>
                <a:cs typeface="微软雅黑"/>
              </a:rPr>
              <a:t>一</a:t>
            </a:r>
            <a:r>
              <a:rPr dirty="0" sz="2200" spc="40">
                <a:solidFill>
                  <a:srgbClr val="00AFEF"/>
                </a:solidFill>
                <a:latin typeface="微软雅黑"/>
                <a:cs typeface="微软雅黑"/>
              </a:rPr>
              <a:t>个</a:t>
            </a:r>
            <a:r>
              <a:rPr dirty="0" sz="2200" spc="-25">
                <a:solidFill>
                  <a:srgbClr val="00AFEF"/>
                </a:solidFill>
                <a:latin typeface="微软雅黑"/>
                <a:cs typeface="微软雅黑"/>
              </a:rPr>
              <a:t>操</a:t>
            </a:r>
            <a:r>
              <a:rPr dirty="0" sz="2200" spc="-25">
                <a:solidFill>
                  <a:srgbClr val="00AFEF"/>
                </a:solidFill>
                <a:latin typeface="微软雅黑"/>
                <a:cs typeface="微软雅黑"/>
              </a:rPr>
              <a:t>作</a:t>
            </a:r>
            <a:r>
              <a:rPr dirty="0" sz="2200" spc="-25">
                <a:solidFill>
                  <a:srgbClr val="00AFEF"/>
                </a:solidFill>
                <a:latin typeface="微软雅黑"/>
                <a:cs typeface="微软雅黑"/>
              </a:rPr>
              <a:t>环</a:t>
            </a:r>
            <a:r>
              <a:rPr dirty="0" sz="2200" spc="-25">
                <a:solidFill>
                  <a:srgbClr val="00AFEF"/>
                </a:solidFill>
                <a:latin typeface="微软雅黑"/>
                <a:cs typeface="微软雅黑"/>
              </a:rPr>
              <a:t>境</a:t>
            </a:r>
            <a:r>
              <a:rPr dirty="0" sz="2200" spc="-25">
                <a:solidFill>
                  <a:srgbClr val="00AFEF"/>
                </a:solidFill>
                <a:latin typeface="微软雅黑"/>
                <a:cs typeface="微软雅黑"/>
              </a:rPr>
              <a:t>。</a:t>
            </a:r>
            <a:endParaRPr sz="2200">
              <a:latin typeface="微软雅黑"/>
              <a:cs typeface="微软雅黑"/>
            </a:endParaRPr>
          </a:p>
          <a:p>
            <a:pPr algn="just" lvl="1" marL="772795" indent="-360045">
              <a:lnSpc>
                <a:spcPct val="100000"/>
              </a:lnSpc>
              <a:spcBef>
                <a:spcPts val="1130"/>
              </a:spcBef>
              <a:buClr>
                <a:srgbClr val="44536A"/>
              </a:buClr>
              <a:buSzPct val="93181"/>
              <a:buFont typeface="Wingdings"/>
              <a:buChar char=""/>
              <a:tabLst>
                <a:tab pos="773430" algn="l"/>
              </a:tabLst>
            </a:pPr>
            <a:r>
              <a:rPr dirty="0" sz="2200" spc="-30">
                <a:solidFill>
                  <a:srgbClr val="00AFEF"/>
                </a:solidFill>
                <a:latin typeface="微软雅黑"/>
                <a:cs typeface="微软雅黑"/>
              </a:rPr>
              <a:t>用</a:t>
            </a:r>
            <a:r>
              <a:rPr dirty="0" sz="2200" spc="-30">
                <a:solidFill>
                  <a:srgbClr val="00AFEF"/>
                </a:solidFill>
                <a:latin typeface="微软雅黑"/>
                <a:cs typeface="微软雅黑"/>
              </a:rPr>
              <a:t>于</a:t>
            </a:r>
            <a:r>
              <a:rPr dirty="0" sz="2200" spc="-30">
                <a:solidFill>
                  <a:srgbClr val="00AFEF"/>
                </a:solidFill>
                <a:latin typeface="微软雅黑"/>
                <a:cs typeface="微软雅黑"/>
              </a:rPr>
              <a:t>多</a:t>
            </a:r>
            <a:r>
              <a:rPr dirty="0" sz="2200" spc="-30">
                <a:solidFill>
                  <a:srgbClr val="00AFEF"/>
                </a:solidFill>
                <a:latin typeface="微软雅黑"/>
                <a:cs typeface="微软雅黑"/>
              </a:rPr>
              <a:t>计</a:t>
            </a:r>
            <a:r>
              <a:rPr dirty="0" sz="2200" spc="-30">
                <a:solidFill>
                  <a:srgbClr val="00AFEF"/>
                </a:solidFill>
                <a:latin typeface="微软雅黑"/>
                <a:cs typeface="微软雅黑"/>
              </a:rPr>
              <a:t>算</a:t>
            </a:r>
            <a:r>
              <a:rPr dirty="0" sz="2200" spc="-30">
                <a:solidFill>
                  <a:srgbClr val="00AFEF"/>
                </a:solidFill>
                <a:latin typeface="微软雅黑"/>
                <a:cs typeface="微软雅黑"/>
              </a:rPr>
              <a:t>机</a:t>
            </a:r>
            <a:r>
              <a:rPr dirty="0" sz="2200" spc="-30">
                <a:solidFill>
                  <a:srgbClr val="00AFEF"/>
                </a:solidFill>
                <a:latin typeface="微软雅黑"/>
                <a:cs typeface="微软雅黑"/>
              </a:rPr>
              <a:t>系</a:t>
            </a:r>
            <a:r>
              <a:rPr dirty="0" sz="2200" spc="-30">
                <a:solidFill>
                  <a:srgbClr val="00AFEF"/>
                </a:solidFill>
                <a:latin typeface="微软雅黑"/>
                <a:cs typeface="微软雅黑"/>
              </a:rPr>
              <a:t>统</a:t>
            </a:r>
            <a:r>
              <a:rPr dirty="0" sz="2200" spc="-30">
                <a:solidFill>
                  <a:srgbClr val="00AFEF"/>
                </a:solidFill>
                <a:latin typeface="微软雅黑"/>
                <a:cs typeface="微软雅黑"/>
              </a:rPr>
              <a:t>、</a:t>
            </a:r>
            <a:r>
              <a:rPr dirty="0" sz="2200" spc="-30">
                <a:solidFill>
                  <a:srgbClr val="00AFEF"/>
                </a:solidFill>
                <a:latin typeface="微软雅黑"/>
                <a:cs typeface="微软雅黑"/>
              </a:rPr>
              <a:t>由</a:t>
            </a:r>
            <a:r>
              <a:rPr dirty="0" sz="2200" spc="-30">
                <a:solidFill>
                  <a:srgbClr val="00AFEF"/>
                </a:solidFill>
                <a:latin typeface="微软雅黑"/>
                <a:cs typeface="微软雅黑"/>
              </a:rPr>
              <a:t>主</a:t>
            </a:r>
            <a:r>
              <a:rPr dirty="0" sz="2200" spc="-30">
                <a:solidFill>
                  <a:srgbClr val="00AFEF"/>
                </a:solidFill>
                <a:latin typeface="微软雅黑"/>
                <a:cs typeface="微软雅黑"/>
              </a:rPr>
              <a:t>控</a:t>
            </a:r>
            <a:r>
              <a:rPr dirty="0" sz="2200" spc="-30">
                <a:solidFill>
                  <a:srgbClr val="00AFEF"/>
                </a:solidFill>
                <a:latin typeface="微软雅黑"/>
                <a:cs typeface="微软雅黑"/>
              </a:rPr>
              <a:t>机</a:t>
            </a:r>
            <a:r>
              <a:rPr dirty="0" sz="2200" spc="-30">
                <a:solidFill>
                  <a:srgbClr val="00AFEF"/>
                </a:solidFill>
                <a:latin typeface="微软雅黑"/>
                <a:cs typeface="微软雅黑"/>
              </a:rPr>
              <a:t>与</a:t>
            </a:r>
            <a:r>
              <a:rPr dirty="0" sz="2200" spc="-30">
                <a:solidFill>
                  <a:srgbClr val="00AFEF"/>
                </a:solidFill>
                <a:latin typeface="微软雅黑"/>
                <a:cs typeface="微软雅黑"/>
              </a:rPr>
              <a:t>前</a:t>
            </a:r>
            <a:r>
              <a:rPr dirty="0" sz="2200" spc="-25">
                <a:solidFill>
                  <a:srgbClr val="00AFEF"/>
                </a:solidFill>
                <a:latin typeface="微软雅黑"/>
                <a:cs typeface="微软雅黑"/>
              </a:rPr>
              <a:t>端</a:t>
            </a:r>
            <a:r>
              <a:rPr dirty="0" sz="2200" spc="-30">
                <a:solidFill>
                  <a:srgbClr val="00AFEF"/>
                </a:solidFill>
                <a:latin typeface="微软雅黑"/>
                <a:cs typeface="微软雅黑"/>
              </a:rPr>
              <a:t>机</a:t>
            </a:r>
            <a:r>
              <a:rPr dirty="0" sz="2200" spc="-30">
                <a:solidFill>
                  <a:srgbClr val="00AFEF"/>
                </a:solidFill>
                <a:latin typeface="微软雅黑"/>
                <a:cs typeface="微软雅黑"/>
              </a:rPr>
              <a:t>构</a:t>
            </a:r>
            <a:r>
              <a:rPr dirty="0" sz="2200" spc="-25">
                <a:solidFill>
                  <a:srgbClr val="00AFEF"/>
                </a:solidFill>
                <a:latin typeface="微软雅黑"/>
                <a:cs typeface="微软雅黑"/>
              </a:rPr>
              <a:t>成</a:t>
            </a:r>
            <a:r>
              <a:rPr dirty="0" sz="2200" spc="-30">
                <a:solidFill>
                  <a:srgbClr val="00AFEF"/>
                </a:solidFill>
                <a:latin typeface="微软雅黑"/>
                <a:cs typeface="微软雅黑"/>
              </a:rPr>
              <a:t>的</a:t>
            </a:r>
            <a:r>
              <a:rPr dirty="0" sz="2200" spc="-30">
                <a:solidFill>
                  <a:srgbClr val="00AFEF"/>
                </a:solidFill>
                <a:latin typeface="微软雅黑"/>
                <a:cs typeface="微软雅黑"/>
              </a:rPr>
              <a:t>系</a:t>
            </a:r>
            <a:r>
              <a:rPr dirty="0" sz="2200" spc="-25">
                <a:solidFill>
                  <a:srgbClr val="00AFEF"/>
                </a:solidFill>
                <a:latin typeface="微软雅黑"/>
                <a:cs typeface="微软雅黑"/>
              </a:rPr>
              <a:t>统</a:t>
            </a:r>
            <a:r>
              <a:rPr dirty="0" sz="2200" spc="-30">
                <a:solidFill>
                  <a:srgbClr val="00AFEF"/>
                </a:solidFill>
                <a:latin typeface="微软雅黑"/>
                <a:cs typeface="微软雅黑"/>
              </a:rPr>
              <a:t>以</a:t>
            </a:r>
            <a:r>
              <a:rPr dirty="0" sz="2200" spc="-30">
                <a:solidFill>
                  <a:srgbClr val="00AFEF"/>
                </a:solidFill>
                <a:latin typeface="微软雅黑"/>
                <a:cs typeface="微软雅黑"/>
              </a:rPr>
              <a:t>及</a:t>
            </a:r>
            <a:r>
              <a:rPr dirty="0" sz="2200" spc="-25">
                <a:solidFill>
                  <a:srgbClr val="00AFEF"/>
                </a:solidFill>
                <a:latin typeface="微软雅黑"/>
                <a:cs typeface="微软雅黑"/>
              </a:rPr>
              <a:t>分</a:t>
            </a:r>
            <a:r>
              <a:rPr dirty="0" sz="2200" spc="-30">
                <a:solidFill>
                  <a:srgbClr val="00AFEF"/>
                </a:solidFill>
                <a:latin typeface="微软雅黑"/>
                <a:cs typeface="微软雅黑"/>
              </a:rPr>
              <a:t>布</a:t>
            </a:r>
            <a:r>
              <a:rPr dirty="0" sz="2200" spc="-30">
                <a:solidFill>
                  <a:srgbClr val="00AFEF"/>
                </a:solidFill>
                <a:latin typeface="微软雅黑"/>
                <a:cs typeface="微软雅黑"/>
              </a:rPr>
              <a:t>式</a:t>
            </a:r>
            <a:r>
              <a:rPr dirty="0" sz="2200" spc="-30">
                <a:solidFill>
                  <a:srgbClr val="00AFEF"/>
                </a:solidFill>
                <a:latin typeface="微软雅黑"/>
                <a:cs typeface="微软雅黑"/>
              </a:rPr>
              <a:t>系统。</a:t>
            </a:r>
            <a:endParaRPr sz="2200">
              <a:latin typeface="微软雅黑"/>
              <a:cs typeface="微软雅黑"/>
            </a:endParaRPr>
          </a:p>
        </p:txBody>
      </p:sp>
      <p:sp>
        <p:nvSpPr>
          <p:cNvPr id="22" name="object 22"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38</a:t>
            </a:fld>
          </a:p>
        </p:txBody>
      </p:sp>
      <p:sp>
        <p:nvSpPr>
          <p:cNvPr id="21" name="object 21"/>
          <p:cNvSpPr txBox="1">
            <a:spLocks noGrp="1"/>
          </p:cNvSpPr>
          <p:nvPr>
            <p:ph type="title"/>
          </p:nvPr>
        </p:nvSpPr>
        <p:spPr>
          <a:xfrm>
            <a:off x="566724" y="291160"/>
            <a:ext cx="2511425" cy="452120"/>
          </a:xfrm>
          <a:prstGeom prst="rect"/>
        </p:spPr>
        <p:txBody>
          <a:bodyPr wrap="square" lIns="0" tIns="12065" rIns="0" bIns="0" rtlCol="0" vert="horz">
            <a:spAutoFit/>
          </a:bodyPr>
          <a:lstStyle/>
          <a:p>
            <a:pPr marL="12700">
              <a:lnSpc>
                <a:spcPct val="100000"/>
              </a:lnSpc>
              <a:spcBef>
                <a:spcPts val="95"/>
              </a:spcBef>
            </a:pPr>
            <a:r>
              <a:rPr dirty="0" spc="-40"/>
              <a:t>操</a:t>
            </a:r>
            <a:r>
              <a:rPr dirty="0" spc="-40"/>
              <a:t>作</a:t>
            </a:r>
            <a:r>
              <a:rPr dirty="0" spc="-40"/>
              <a:t>系</a:t>
            </a:r>
            <a:r>
              <a:rPr dirty="0" spc="-40"/>
              <a:t>统</a:t>
            </a:r>
            <a:r>
              <a:rPr dirty="0" spc="-35"/>
              <a:t>的</a:t>
            </a:r>
            <a:r>
              <a:rPr dirty="0" spc="-40"/>
              <a:t>启</a:t>
            </a:r>
            <a:r>
              <a:rPr dirty="0" spc="-50"/>
              <a:t>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4920615" cy="787400"/>
            <a:chOff x="358140" y="219456"/>
            <a:chExt cx="4920615" cy="787400"/>
          </a:xfrm>
        </p:grpSpPr>
        <p:pic>
          <p:nvPicPr>
            <p:cNvPr id="3" name="object 3" descr=""/>
            <p:cNvPicPr/>
            <p:nvPr/>
          </p:nvPicPr>
          <p:blipFill>
            <a:blip r:embed="rId2" cstate="print"/>
            <a:stretch>
              <a:fillRect/>
            </a:stretch>
          </p:blipFill>
          <p:spPr>
            <a:xfrm>
              <a:off x="358140" y="219456"/>
              <a:ext cx="1113282" cy="787146"/>
            </a:xfrm>
            <a:prstGeom prst="rect">
              <a:avLst/>
            </a:prstGeom>
          </p:spPr>
        </p:pic>
        <p:pic>
          <p:nvPicPr>
            <p:cNvPr id="4" name="object 4" descr=""/>
            <p:cNvPicPr/>
            <p:nvPr/>
          </p:nvPicPr>
          <p:blipFill>
            <a:blip r:embed="rId3" cstate="print"/>
            <a:stretch>
              <a:fillRect/>
            </a:stretch>
          </p:blipFill>
          <p:spPr>
            <a:xfrm>
              <a:off x="1004316" y="219456"/>
              <a:ext cx="1532382" cy="787146"/>
            </a:xfrm>
            <a:prstGeom prst="rect">
              <a:avLst/>
            </a:prstGeom>
          </p:spPr>
        </p:pic>
        <p:pic>
          <p:nvPicPr>
            <p:cNvPr id="5" name="object 5" descr=""/>
            <p:cNvPicPr/>
            <p:nvPr/>
          </p:nvPicPr>
          <p:blipFill>
            <a:blip r:embed="rId4" cstate="print"/>
            <a:stretch>
              <a:fillRect/>
            </a:stretch>
          </p:blipFill>
          <p:spPr>
            <a:xfrm>
              <a:off x="2069591" y="219456"/>
              <a:ext cx="1433321" cy="787146"/>
            </a:xfrm>
            <a:prstGeom prst="rect">
              <a:avLst/>
            </a:prstGeom>
          </p:spPr>
        </p:pic>
        <p:pic>
          <p:nvPicPr>
            <p:cNvPr id="6" name="object 6" descr=""/>
            <p:cNvPicPr/>
            <p:nvPr/>
          </p:nvPicPr>
          <p:blipFill>
            <a:blip r:embed="rId5" cstate="print"/>
            <a:stretch>
              <a:fillRect/>
            </a:stretch>
          </p:blipFill>
          <p:spPr>
            <a:xfrm>
              <a:off x="3035807" y="219456"/>
              <a:ext cx="822197" cy="787146"/>
            </a:xfrm>
            <a:prstGeom prst="rect">
              <a:avLst/>
            </a:prstGeom>
          </p:spPr>
        </p:pic>
        <p:pic>
          <p:nvPicPr>
            <p:cNvPr id="7" name="object 7" descr=""/>
            <p:cNvPicPr/>
            <p:nvPr/>
          </p:nvPicPr>
          <p:blipFill>
            <a:blip r:embed="rId6" cstate="print"/>
            <a:stretch>
              <a:fillRect/>
            </a:stretch>
          </p:blipFill>
          <p:spPr>
            <a:xfrm>
              <a:off x="3390900" y="219456"/>
              <a:ext cx="1887474" cy="787146"/>
            </a:xfrm>
            <a:prstGeom prst="rect">
              <a:avLst/>
            </a:prstGeom>
          </p:spPr>
        </p:pic>
      </p:grpSp>
      <p:sp>
        <p:nvSpPr>
          <p:cNvPr id="8" name="object 8" descr=""/>
          <p:cNvSpPr txBox="1"/>
          <p:nvPr/>
        </p:nvSpPr>
        <p:spPr>
          <a:xfrm>
            <a:off x="731316" y="1331214"/>
            <a:ext cx="11071225" cy="397192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990033"/>
                </a:solidFill>
                <a:latin typeface="微软雅黑"/>
                <a:cs typeface="微软雅黑"/>
              </a:rPr>
              <a:t>① 系统加电或复位</a:t>
            </a:r>
            <a:endParaRPr sz="2400">
              <a:latin typeface="微软雅黑"/>
              <a:cs typeface="微软雅黑"/>
            </a:endParaRPr>
          </a:p>
          <a:p>
            <a:pPr marL="12700">
              <a:lnSpc>
                <a:spcPct val="100000"/>
              </a:lnSpc>
              <a:spcBef>
                <a:spcPts val="1725"/>
              </a:spcBef>
            </a:pPr>
            <a:r>
              <a:rPr dirty="0" sz="2400" spc="10" b="1">
                <a:solidFill>
                  <a:srgbClr val="990033"/>
                </a:solidFill>
                <a:latin typeface="微软雅黑"/>
                <a:cs typeface="微软雅黑"/>
              </a:rPr>
              <a:t>② </a:t>
            </a:r>
            <a:r>
              <a:rPr dirty="0" sz="2400" spc="-10" b="1">
                <a:solidFill>
                  <a:srgbClr val="990033"/>
                </a:solidFill>
                <a:latin typeface="微软雅黑"/>
                <a:cs typeface="微软雅黑"/>
              </a:rPr>
              <a:t>BIOS</a:t>
            </a:r>
            <a:r>
              <a:rPr dirty="0" sz="2400" spc="-30" b="1">
                <a:solidFill>
                  <a:srgbClr val="990033"/>
                </a:solidFill>
                <a:latin typeface="微软雅黑"/>
                <a:cs typeface="微软雅黑"/>
              </a:rPr>
              <a:t>启动</a:t>
            </a:r>
            <a:endParaRPr sz="2400">
              <a:latin typeface="微软雅黑"/>
              <a:cs typeface="微软雅黑"/>
            </a:endParaRPr>
          </a:p>
          <a:p>
            <a:pPr marL="926465" indent="-341630">
              <a:lnSpc>
                <a:spcPct val="100000"/>
              </a:lnSpc>
              <a:spcBef>
                <a:spcPts val="1330"/>
              </a:spcBef>
              <a:buClr>
                <a:srgbClr val="44536A"/>
              </a:buClr>
              <a:buSzPct val="93181"/>
              <a:buFont typeface="Wingdings"/>
              <a:buChar char=""/>
              <a:tabLst>
                <a:tab pos="927100" algn="l"/>
              </a:tabLst>
            </a:pPr>
            <a:r>
              <a:rPr dirty="0" sz="2200" spc="-35">
                <a:solidFill>
                  <a:srgbClr val="00AFEF"/>
                </a:solidFill>
                <a:latin typeface="微软雅黑"/>
                <a:cs typeface="微软雅黑"/>
              </a:rPr>
              <a:t>ROM</a:t>
            </a:r>
            <a:r>
              <a:rPr dirty="0" sz="2200" spc="-30">
                <a:solidFill>
                  <a:srgbClr val="00AFEF"/>
                </a:solidFill>
                <a:latin typeface="微软雅黑"/>
                <a:cs typeface="微软雅黑"/>
              </a:rPr>
              <a:t>中</a:t>
            </a:r>
            <a:r>
              <a:rPr dirty="0" sz="2200" spc="-30">
                <a:solidFill>
                  <a:srgbClr val="00AFEF"/>
                </a:solidFill>
                <a:latin typeface="微软雅黑"/>
                <a:cs typeface="微软雅黑"/>
              </a:rPr>
              <a:t>的</a:t>
            </a:r>
            <a:r>
              <a:rPr dirty="0" sz="2200" spc="-30">
                <a:solidFill>
                  <a:srgbClr val="00AFEF"/>
                </a:solidFill>
                <a:latin typeface="微软雅黑"/>
                <a:cs typeface="微软雅黑"/>
              </a:rPr>
              <a:t>引</a:t>
            </a:r>
            <a:r>
              <a:rPr dirty="0" sz="2200" spc="-30">
                <a:solidFill>
                  <a:srgbClr val="00AFEF"/>
                </a:solidFill>
                <a:latin typeface="微软雅黑"/>
                <a:cs typeface="微软雅黑"/>
              </a:rPr>
              <a:t>导</a:t>
            </a:r>
            <a:r>
              <a:rPr dirty="0" sz="2200" spc="-30">
                <a:solidFill>
                  <a:srgbClr val="00AFEF"/>
                </a:solidFill>
                <a:latin typeface="微软雅黑"/>
                <a:cs typeface="微软雅黑"/>
              </a:rPr>
              <a:t>程</a:t>
            </a:r>
            <a:r>
              <a:rPr dirty="0" sz="2200" spc="-30">
                <a:solidFill>
                  <a:srgbClr val="00AFEF"/>
                </a:solidFill>
                <a:latin typeface="微软雅黑"/>
                <a:cs typeface="微软雅黑"/>
              </a:rPr>
              <a:t>序</a:t>
            </a:r>
            <a:r>
              <a:rPr dirty="0" sz="2200" spc="-30">
                <a:solidFill>
                  <a:srgbClr val="00AFEF"/>
                </a:solidFill>
                <a:latin typeface="微软雅黑"/>
                <a:cs typeface="微软雅黑"/>
              </a:rPr>
              <a:t>放</a:t>
            </a:r>
            <a:r>
              <a:rPr dirty="0" sz="2200" spc="-30">
                <a:solidFill>
                  <a:srgbClr val="00AFEF"/>
                </a:solidFill>
                <a:latin typeface="微软雅黑"/>
                <a:cs typeface="微软雅黑"/>
              </a:rPr>
              <a:t>在</a:t>
            </a:r>
            <a:r>
              <a:rPr dirty="0" sz="2200" spc="-30">
                <a:solidFill>
                  <a:srgbClr val="00AFEF"/>
                </a:solidFill>
                <a:latin typeface="微软雅黑"/>
                <a:cs typeface="微软雅黑"/>
              </a:rPr>
              <a:t>固</a:t>
            </a:r>
            <a:r>
              <a:rPr dirty="0" sz="2200" spc="-30">
                <a:solidFill>
                  <a:srgbClr val="00AFEF"/>
                </a:solidFill>
                <a:latin typeface="微软雅黑"/>
                <a:cs typeface="微软雅黑"/>
              </a:rPr>
              <a:t>定</a:t>
            </a:r>
            <a:r>
              <a:rPr dirty="0" sz="2200" spc="-30">
                <a:solidFill>
                  <a:srgbClr val="00AFEF"/>
                </a:solidFill>
                <a:latin typeface="微软雅黑"/>
                <a:cs typeface="微软雅黑"/>
              </a:rPr>
              <a:t>位</a:t>
            </a:r>
            <a:r>
              <a:rPr dirty="0" sz="2200" spc="-30">
                <a:solidFill>
                  <a:srgbClr val="00AFEF"/>
                </a:solidFill>
                <a:latin typeface="微软雅黑"/>
                <a:cs typeface="微软雅黑"/>
              </a:rPr>
              <a:t>置</a:t>
            </a:r>
            <a:r>
              <a:rPr dirty="0" sz="2200" spc="-20">
                <a:solidFill>
                  <a:srgbClr val="00AFEF"/>
                </a:solidFill>
                <a:latin typeface="微软雅黑"/>
                <a:cs typeface="微软雅黑"/>
              </a:rPr>
              <a:t>：FFFF：0000，CPU</a:t>
            </a:r>
            <a:r>
              <a:rPr dirty="0" sz="2200" spc="-30">
                <a:solidFill>
                  <a:srgbClr val="00AFEF"/>
                </a:solidFill>
                <a:latin typeface="微软雅黑"/>
                <a:cs typeface="微软雅黑"/>
              </a:rPr>
              <a:t>从这</a:t>
            </a:r>
            <a:r>
              <a:rPr dirty="0" sz="2200" spc="-30">
                <a:solidFill>
                  <a:srgbClr val="00AFEF"/>
                </a:solidFill>
                <a:latin typeface="微软雅黑"/>
                <a:cs typeface="微软雅黑"/>
              </a:rPr>
              <a:t>里</a:t>
            </a:r>
            <a:r>
              <a:rPr dirty="0" sz="2200" spc="-30">
                <a:solidFill>
                  <a:srgbClr val="00AFEF"/>
                </a:solidFill>
                <a:latin typeface="微软雅黑"/>
                <a:cs typeface="微软雅黑"/>
              </a:rPr>
              <a:t>开</a:t>
            </a:r>
            <a:r>
              <a:rPr dirty="0" sz="2200" spc="-35">
                <a:solidFill>
                  <a:srgbClr val="00AFEF"/>
                </a:solidFill>
                <a:latin typeface="微软雅黑"/>
                <a:cs typeface="微软雅黑"/>
              </a:rPr>
              <a:t>始执行。</a:t>
            </a:r>
            <a:endParaRPr sz="2200">
              <a:latin typeface="微软雅黑"/>
              <a:cs typeface="微软雅黑"/>
            </a:endParaRPr>
          </a:p>
          <a:p>
            <a:pPr marL="926465" indent="-341630">
              <a:lnSpc>
                <a:spcPct val="100000"/>
              </a:lnSpc>
              <a:spcBef>
                <a:spcPts val="1260"/>
              </a:spcBef>
              <a:buClr>
                <a:srgbClr val="44536A"/>
              </a:buClr>
              <a:buSzPct val="93181"/>
              <a:buFont typeface="Wingdings"/>
              <a:buChar char=""/>
              <a:tabLst>
                <a:tab pos="927100" algn="l"/>
              </a:tabLst>
            </a:pPr>
            <a:r>
              <a:rPr dirty="0" sz="2200" spc="-30">
                <a:solidFill>
                  <a:srgbClr val="00AFEF"/>
                </a:solidFill>
                <a:latin typeface="微软雅黑"/>
                <a:cs typeface="微软雅黑"/>
              </a:rPr>
              <a:t>硬</a:t>
            </a:r>
            <a:r>
              <a:rPr dirty="0" sz="2200" spc="-30">
                <a:solidFill>
                  <a:srgbClr val="00AFEF"/>
                </a:solidFill>
                <a:latin typeface="微软雅黑"/>
                <a:cs typeface="微软雅黑"/>
              </a:rPr>
              <a:t>件</a:t>
            </a:r>
            <a:r>
              <a:rPr dirty="0" sz="2200" spc="-30">
                <a:solidFill>
                  <a:srgbClr val="00AFEF"/>
                </a:solidFill>
                <a:latin typeface="微软雅黑"/>
                <a:cs typeface="微软雅黑"/>
              </a:rPr>
              <a:t>自</a:t>
            </a:r>
            <a:r>
              <a:rPr dirty="0" sz="2200" spc="-30">
                <a:solidFill>
                  <a:srgbClr val="00AFEF"/>
                </a:solidFill>
                <a:latin typeface="微软雅黑"/>
                <a:cs typeface="微软雅黑"/>
              </a:rPr>
              <a:t>检</a:t>
            </a:r>
            <a:r>
              <a:rPr dirty="0" sz="2200" spc="-60">
                <a:solidFill>
                  <a:srgbClr val="00AFEF"/>
                </a:solidFill>
                <a:latin typeface="微软雅黑"/>
                <a:cs typeface="微软雅黑"/>
              </a:rPr>
              <a:t>（Power-</a:t>
            </a:r>
            <a:r>
              <a:rPr dirty="0" sz="2200">
                <a:solidFill>
                  <a:srgbClr val="00AFEF"/>
                </a:solidFill>
                <a:latin typeface="微软雅黑"/>
                <a:cs typeface="微软雅黑"/>
              </a:rPr>
              <a:t>On</a:t>
            </a:r>
            <a:r>
              <a:rPr dirty="0" sz="2200" spc="140">
                <a:solidFill>
                  <a:srgbClr val="00AFEF"/>
                </a:solidFill>
                <a:latin typeface="微软雅黑"/>
                <a:cs typeface="微软雅黑"/>
              </a:rPr>
              <a:t> </a:t>
            </a:r>
            <a:r>
              <a:rPr dirty="0" sz="2200" spc="-45">
                <a:solidFill>
                  <a:srgbClr val="00AFEF"/>
                </a:solidFill>
                <a:latin typeface="微软雅黑"/>
                <a:cs typeface="微软雅黑"/>
              </a:rPr>
              <a:t>Self-</a:t>
            </a:r>
            <a:r>
              <a:rPr dirty="0" sz="2200" spc="-10">
                <a:solidFill>
                  <a:srgbClr val="00AFEF"/>
                </a:solidFill>
                <a:latin typeface="微软雅黑"/>
                <a:cs typeface="微软雅黑"/>
              </a:rPr>
              <a:t>Test，POST）；</a:t>
            </a:r>
            <a:endParaRPr sz="2200">
              <a:latin typeface="微软雅黑"/>
              <a:cs typeface="微软雅黑"/>
            </a:endParaRPr>
          </a:p>
          <a:p>
            <a:pPr marL="926465" marR="281940" indent="-341630">
              <a:lnSpc>
                <a:spcPct val="125000"/>
              </a:lnSpc>
              <a:spcBef>
                <a:spcPts val="605"/>
              </a:spcBef>
              <a:buClr>
                <a:srgbClr val="44536A"/>
              </a:buClr>
              <a:buSzPct val="93181"/>
              <a:buFont typeface="Wingdings"/>
              <a:buChar char=""/>
              <a:tabLst>
                <a:tab pos="927100" algn="l"/>
              </a:tabLst>
            </a:pPr>
            <a:r>
              <a:rPr dirty="0" sz="2200" spc="-30">
                <a:solidFill>
                  <a:srgbClr val="00AFEF"/>
                </a:solidFill>
                <a:latin typeface="微软雅黑"/>
                <a:cs typeface="微软雅黑"/>
              </a:rPr>
              <a:t>从</a:t>
            </a:r>
            <a:r>
              <a:rPr dirty="0" sz="2200" spc="-30">
                <a:solidFill>
                  <a:srgbClr val="00AFEF"/>
                </a:solidFill>
                <a:latin typeface="微软雅黑"/>
                <a:cs typeface="微软雅黑"/>
              </a:rPr>
              <a:t>硬</a:t>
            </a:r>
            <a:r>
              <a:rPr dirty="0" sz="2200" spc="-30">
                <a:solidFill>
                  <a:srgbClr val="00AFEF"/>
                </a:solidFill>
                <a:latin typeface="微软雅黑"/>
                <a:cs typeface="微软雅黑"/>
              </a:rPr>
              <a:t>盘</a:t>
            </a:r>
            <a:r>
              <a:rPr dirty="0" sz="2200" spc="-25">
                <a:solidFill>
                  <a:srgbClr val="00AFEF"/>
                </a:solidFill>
                <a:latin typeface="微软雅黑"/>
                <a:cs typeface="微软雅黑"/>
              </a:rPr>
              <a:t>读入</a:t>
            </a:r>
            <a:r>
              <a:rPr dirty="0" sz="2200" spc="-30">
                <a:solidFill>
                  <a:srgbClr val="00AFEF"/>
                </a:solidFill>
                <a:latin typeface="微软雅黑"/>
                <a:cs typeface="微软雅黑"/>
              </a:rPr>
              <a:t>零</a:t>
            </a:r>
            <a:r>
              <a:rPr dirty="0" sz="2200" spc="-30">
                <a:solidFill>
                  <a:srgbClr val="00AFEF"/>
                </a:solidFill>
                <a:latin typeface="微软雅黑"/>
                <a:cs typeface="微软雅黑"/>
              </a:rPr>
              <a:t>柱</a:t>
            </a:r>
            <a:r>
              <a:rPr dirty="0" sz="2200" spc="-30">
                <a:solidFill>
                  <a:srgbClr val="00AFEF"/>
                </a:solidFill>
                <a:latin typeface="微软雅黑"/>
                <a:cs typeface="微软雅黑"/>
              </a:rPr>
              <a:t>面</a:t>
            </a:r>
            <a:r>
              <a:rPr dirty="0" sz="2200" spc="-20">
                <a:solidFill>
                  <a:srgbClr val="00AFEF"/>
                </a:solidFill>
                <a:latin typeface="微软雅黑"/>
                <a:cs typeface="微软雅黑"/>
              </a:rPr>
              <a:t>零磁道</a:t>
            </a:r>
            <a:r>
              <a:rPr dirty="0" sz="2200" spc="-25">
                <a:solidFill>
                  <a:srgbClr val="00AFEF"/>
                </a:solidFill>
                <a:latin typeface="微软雅黑"/>
                <a:cs typeface="微软雅黑"/>
              </a:rPr>
              <a:t>1</a:t>
            </a:r>
            <a:r>
              <a:rPr dirty="0" sz="2200" spc="-30">
                <a:solidFill>
                  <a:srgbClr val="00AFEF"/>
                </a:solidFill>
                <a:latin typeface="微软雅黑"/>
                <a:cs typeface="微软雅黑"/>
              </a:rPr>
              <a:t>扇</a:t>
            </a:r>
            <a:r>
              <a:rPr dirty="0" sz="2200">
                <a:solidFill>
                  <a:srgbClr val="00AFEF"/>
                </a:solidFill>
                <a:latin typeface="微软雅黑"/>
                <a:cs typeface="微软雅黑"/>
              </a:rPr>
              <a:t>区</a:t>
            </a:r>
            <a:r>
              <a:rPr dirty="0" sz="2200">
                <a:solidFill>
                  <a:srgbClr val="00AFEF"/>
                </a:solidFill>
                <a:latin typeface="微软雅黑"/>
                <a:cs typeface="微软雅黑"/>
              </a:rPr>
              <a:t> (Master Boot </a:t>
            </a:r>
            <a:r>
              <a:rPr dirty="0" sz="2200" spc="-30">
                <a:solidFill>
                  <a:srgbClr val="00AFEF"/>
                </a:solidFill>
                <a:latin typeface="微软雅黑"/>
                <a:cs typeface="微软雅黑"/>
              </a:rPr>
              <a:t>Record，MBR)到固定位置，</a:t>
            </a:r>
            <a:r>
              <a:rPr dirty="0" sz="2200" spc="-20">
                <a:solidFill>
                  <a:srgbClr val="00AFEF"/>
                </a:solidFill>
                <a:latin typeface="微软雅黑"/>
                <a:cs typeface="微软雅黑"/>
              </a:rPr>
              <a:t>jmp</a:t>
            </a:r>
            <a:r>
              <a:rPr dirty="0" sz="2200" spc="-30">
                <a:solidFill>
                  <a:srgbClr val="00AFEF"/>
                </a:solidFill>
                <a:latin typeface="微软雅黑"/>
                <a:cs typeface="微软雅黑"/>
              </a:rPr>
              <a:t>至</a:t>
            </a:r>
            <a:r>
              <a:rPr dirty="0" sz="2200" spc="-25">
                <a:solidFill>
                  <a:srgbClr val="00AFEF"/>
                </a:solidFill>
                <a:latin typeface="微软雅黑"/>
                <a:cs typeface="微软雅黑"/>
              </a:rPr>
              <a:t>0000：7C00，</a:t>
            </a:r>
            <a:r>
              <a:rPr dirty="0" sz="2200" spc="-30">
                <a:solidFill>
                  <a:srgbClr val="00AFEF"/>
                </a:solidFill>
                <a:latin typeface="微软雅黑"/>
                <a:cs typeface="微软雅黑"/>
              </a:rPr>
              <a:t>将</a:t>
            </a:r>
            <a:r>
              <a:rPr dirty="0" sz="2200" spc="-30">
                <a:solidFill>
                  <a:srgbClr val="00AFEF"/>
                </a:solidFill>
                <a:latin typeface="微软雅黑"/>
                <a:cs typeface="微软雅黑"/>
              </a:rPr>
              <a:t>控</a:t>
            </a:r>
            <a:r>
              <a:rPr dirty="0" sz="2200" spc="-30">
                <a:solidFill>
                  <a:srgbClr val="00AFEF"/>
                </a:solidFill>
                <a:latin typeface="微软雅黑"/>
                <a:cs typeface="微软雅黑"/>
              </a:rPr>
              <a:t>制</a:t>
            </a:r>
            <a:r>
              <a:rPr dirty="0" sz="2200" spc="-30">
                <a:solidFill>
                  <a:srgbClr val="00AFEF"/>
                </a:solidFill>
                <a:latin typeface="微软雅黑"/>
                <a:cs typeface="微软雅黑"/>
              </a:rPr>
              <a:t>权交给</a:t>
            </a:r>
            <a:r>
              <a:rPr dirty="0" sz="2200" spc="-20">
                <a:solidFill>
                  <a:srgbClr val="00AFEF"/>
                </a:solidFill>
                <a:latin typeface="微软雅黑"/>
                <a:cs typeface="微软雅黑"/>
              </a:rPr>
              <a:t>MBR</a:t>
            </a:r>
            <a:r>
              <a:rPr dirty="0" sz="2200" spc="-30">
                <a:solidFill>
                  <a:srgbClr val="00AFEF"/>
                </a:solidFill>
                <a:latin typeface="微软雅黑"/>
                <a:cs typeface="微软雅黑"/>
              </a:rPr>
              <a:t>中</a:t>
            </a:r>
            <a:r>
              <a:rPr dirty="0" sz="2200" spc="-30">
                <a:solidFill>
                  <a:srgbClr val="00AFEF"/>
                </a:solidFill>
                <a:latin typeface="微软雅黑"/>
                <a:cs typeface="微软雅黑"/>
              </a:rPr>
              <a:t>的</a:t>
            </a:r>
            <a:r>
              <a:rPr dirty="0" sz="2200">
                <a:solidFill>
                  <a:srgbClr val="00AFEF"/>
                </a:solidFill>
                <a:latin typeface="微软雅黑"/>
                <a:cs typeface="微软雅黑"/>
              </a:rPr>
              <a:t>Boot</a:t>
            </a:r>
            <a:r>
              <a:rPr dirty="0" sz="2200" spc="254">
                <a:solidFill>
                  <a:srgbClr val="00AFEF"/>
                </a:solidFill>
                <a:latin typeface="微软雅黑"/>
                <a:cs typeface="微软雅黑"/>
              </a:rPr>
              <a:t> </a:t>
            </a:r>
            <a:r>
              <a:rPr dirty="0" sz="2200" spc="-25">
                <a:solidFill>
                  <a:srgbClr val="00AFEF"/>
                </a:solidFill>
                <a:latin typeface="微软雅黑"/>
                <a:cs typeface="微软雅黑"/>
              </a:rPr>
              <a:t>Loader</a:t>
            </a:r>
            <a:r>
              <a:rPr dirty="0" sz="2200" spc="-30">
                <a:solidFill>
                  <a:srgbClr val="00AFEF"/>
                </a:solidFill>
                <a:latin typeface="微软雅黑"/>
                <a:cs typeface="微软雅黑"/>
              </a:rPr>
              <a:t>程</a:t>
            </a:r>
            <a:r>
              <a:rPr dirty="0" sz="2200" spc="-30">
                <a:solidFill>
                  <a:srgbClr val="00AFEF"/>
                </a:solidFill>
                <a:latin typeface="微软雅黑"/>
                <a:cs typeface="微软雅黑"/>
              </a:rPr>
              <a:t>序</a:t>
            </a:r>
            <a:r>
              <a:rPr dirty="0" sz="2200" spc="-30">
                <a:solidFill>
                  <a:srgbClr val="00AFEF"/>
                </a:solidFill>
                <a:latin typeface="微软雅黑"/>
                <a:cs typeface="微软雅黑"/>
              </a:rPr>
              <a:t>（</a:t>
            </a:r>
            <a:r>
              <a:rPr dirty="0" sz="2200" spc="-30">
                <a:solidFill>
                  <a:srgbClr val="00AFEF"/>
                </a:solidFill>
                <a:latin typeface="微软雅黑"/>
                <a:cs typeface="微软雅黑"/>
              </a:rPr>
              <a:t>如</a:t>
            </a:r>
            <a:r>
              <a:rPr dirty="0" sz="2200" spc="-25">
                <a:solidFill>
                  <a:srgbClr val="00AFEF"/>
                </a:solidFill>
                <a:latin typeface="微软雅黑"/>
                <a:cs typeface="微软雅黑"/>
              </a:rPr>
              <a:t>GRUB）</a:t>
            </a:r>
            <a:r>
              <a:rPr dirty="0" sz="2200" spc="-50">
                <a:solidFill>
                  <a:srgbClr val="00AFEF"/>
                </a:solidFill>
                <a:latin typeface="微软雅黑"/>
                <a:cs typeface="微软雅黑"/>
              </a:rPr>
              <a:t>。</a:t>
            </a:r>
            <a:endParaRPr sz="2200">
              <a:latin typeface="微软雅黑"/>
              <a:cs typeface="微软雅黑"/>
            </a:endParaRPr>
          </a:p>
          <a:p>
            <a:pPr marL="12700">
              <a:lnSpc>
                <a:spcPct val="100000"/>
              </a:lnSpc>
              <a:spcBef>
                <a:spcPts val="1660"/>
              </a:spcBef>
            </a:pPr>
            <a:r>
              <a:rPr dirty="0" sz="2400" b="1">
                <a:solidFill>
                  <a:srgbClr val="990033"/>
                </a:solidFill>
                <a:latin typeface="微软雅黑"/>
                <a:cs typeface="微软雅黑"/>
              </a:rPr>
              <a:t>③ Boot</a:t>
            </a:r>
            <a:r>
              <a:rPr dirty="0" sz="2400" spc="15" b="1">
                <a:solidFill>
                  <a:srgbClr val="990033"/>
                </a:solidFill>
                <a:latin typeface="微软雅黑"/>
                <a:cs typeface="微软雅黑"/>
              </a:rPr>
              <a:t> </a:t>
            </a:r>
            <a:r>
              <a:rPr dirty="0" sz="2400" spc="-10" b="1">
                <a:solidFill>
                  <a:srgbClr val="990033"/>
                </a:solidFill>
                <a:latin typeface="微软雅黑"/>
                <a:cs typeface="微软雅黑"/>
              </a:rPr>
              <a:t>Loader(</a:t>
            </a:r>
            <a:r>
              <a:rPr dirty="0" sz="2400" spc="-20" b="1">
                <a:solidFill>
                  <a:srgbClr val="990033"/>
                </a:solidFill>
                <a:latin typeface="微软雅黑"/>
                <a:cs typeface="微软雅黑"/>
              </a:rPr>
              <a:t>引导程序)</a:t>
            </a:r>
            <a:endParaRPr sz="2400">
              <a:latin typeface="微软雅黑"/>
              <a:cs typeface="微软雅黑"/>
            </a:endParaRPr>
          </a:p>
          <a:p>
            <a:pPr marL="926465" indent="-341630">
              <a:lnSpc>
                <a:spcPct val="100000"/>
              </a:lnSpc>
              <a:spcBef>
                <a:spcPts val="1330"/>
              </a:spcBef>
              <a:buClr>
                <a:srgbClr val="44536A"/>
              </a:buClr>
              <a:buSzPct val="93181"/>
              <a:buFont typeface="Wingdings"/>
              <a:buChar char=""/>
              <a:tabLst>
                <a:tab pos="927100" algn="l"/>
              </a:tabLst>
            </a:pPr>
            <a:r>
              <a:rPr dirty="0" sz="2200">
                <a:solidFill>
                  <a:srgbClr val="00AFEF"/>
                </a:solidFill>
                <a:latin typeface="微软雅黑"/>
                <a:cs typeface="微软雅黑"/>
              </a:rPr>
              <a:t>将</a:t>
            </a:r>
            <a:r>
              <a:rPr dirty="0" sz="2200" spc="-10">
                <a:solidFill>
                  <a:srgbClr val="00AFEF"/>
                </a:solidFill>
                <a:latin typeface="微软雅黑"/>
                <a:cs typeface="微软雅黑"/>
              </a:rPr>
              <a:t>Linux</a:t>
            </a:r>
            <a:r>
              <a:rPr dirty="0" sz="2200">
                <a:solidFill>
                  <a:srgbClr val="00AFEF"/>
                </a:solidFill>
                <a:latin typeface="微软雅黑"/>
                <a:cs typeface="微软雅黑"/>
              </a:rPr>
              <a:t>内</a:t>
            </a:r>
            <a:r>
              <a:rPr dirty="0" sz="2200">
                <a:solidFill>
                  <a:srgbClr val="00AFEF"/>
                </a:solidFill>
                <a:latin typeface="微软雅黑"/>
                <a:cs typeface="微软雅黑"/>
              </a:rPr>
              <a:t>核</a:t>
            </a:r>
            <a:r>
              <a:rPr dirty="0" sz="2200">
                <a:solidFill>
                  <a:srgbClr val="00AFEF"/>
                </a:solidFill>
                <a:latin typeface="微软雅黑"/>
                <a:cs typeface="微软雅黑"/>
              </a:rPr>
              <a:t>读</a:t>
            </a:r>
            <a:r>
              <a:rPr dirty="0" sz="2200">
                <a:solidFill>
                  <a:srgbClr val="00AFEF"/>
                </a:solidFill>
                <a:latin typeface="微软雅黑"/>
                <a:cs typeface="微软雅黑"/>
              </a:rPr>
              <a:t>入</a:t>
            </a:r>
            <a:r>
              <a:rPr dirty="0" sz="2200">
                <a:solidFill>
                  <a:srgbClr val="00AFEF"/>
                </a:solidFill>
                <a:latin typeface="微软雅黑"/>
                <a:cs typeface="微软雅黑"/>
              </a:rPr>
              <a:t>内</a:t>
            </a:r>
            <a:r>
              <a:rPr dirty="0" sz="2200">
                <a:solidFill>
                  <a:srgbClr val="00AFEF"/>
                </a:solidFill>
                <a:latin typeface="微软雅黑"/>
                <a:cs typeface="微软雅黑"/>
              </a:rPr>
              <a:t>存</a:t>
            </a:r>
            <a:r>
              <a:rPr dirty="0" sz="2200">
                <a:solidFill>
                  <a:srgbClr val="00AFEF"/>
                </a:solidFill>
                <a:latin typeface="微软雅黑"/>
                <a:cs typeface="微软雅黑"/>
              </a:rPr>
              <a:t>，jmp到内核的入口地址，将控制权交给OS</a:t>
            </a:r>
            <a:r>
              <a:rPr dirty="0" sz="2200" spc="-10">
                <a:solidFill>
                  <a:srgbClr val="00AFEF"/>
                </a:solidFill>
                <a:latin typeface="微软雅黑"/>
                <a:cs typeface="微软雅黑"/>
              </a:rPr>
              <a:t>的初始化程序。</a:t>
            </a:r>
            <a:endParaRPr sz="2200">
              <a:latin typeface="微软雅黑"/>
              <a:cs typeface="微软雅黑"/>
            </a:endParaRPr>
          </a:p>
        </p:txBody>
      </p:sp>
      <p:sp>
        <p:nvSpPr>
          <p:cNvPr id="9" name="object 9"/>
          <p:cNvSpPr txBox="1">
            <a:spLocks noGrp="1"/>
          </p:cNvSpPr>
          <p:nvPr>
            <p:ph type="title"/>
          </p:nvPr>
        </p:nvSpPr>
        <p:spPr>
          <a:xfrm>
            <a:off x="566724" y="309498"/>
            <a:ext cx="4479290" cy="452120"/>
          </a:xfrm>
          <a:prstGeom prst="rect"/>
        </p:spPr>
        <p:txBody>
          <a:bodyPr wrap="square" lIns="0" tIns="12065" rIns="0" bIns="0" rtlCol="0" vert="horz">
            <a:spAutoFit/>
          </a:bodyPr>
          <a:lstStyle/>
          <a:p>
            <a:pPr marL="12700">
              <a:lnSpc>
                <a:spcPct val="100000"/>
              </a:lnSpc>
              <a:spcBef>
                <a:spcPts val="95"/>
              </a:spcBef>
            </a:pPr>
            <a:r>
              <a:rPr dirty="0" spc="-25"/>
              <a:t>x86</a:t>
            </a:r>
            <a:r>
              <a:rPr dirty="0" spc="-35"/>
              <a:t>机</a:t>
            </a:r>
            <a:r>
              <a:rPr dirty="0" spc="-35"/>
              <a:t>器</a:t>
            </a:r>
            <a:r>
              <a:rPr dirty="0" spc="-35"/>
              <a:t>上</a:t>
            </a:r>
            <a:r>
              <a:rPr dirty="0" spc="-25"/>
              <a:t>Linux</a:t>
            </a:r>
            <a:r>
              <a:rPr dirty="0" spc="-35"/>
              <a:t>的</a:t>
            </a:r>
            <a:r>
              <a:rPr dirty="0" spc="-35"/>
              <a:t>启</a:t>
            </a:r>
            <a:r>
              <a:rPr dirty="0" spc="-35"/>
              <a:t>动</a:t>
            </a:r>
            <a:r>
              <a:rPr dirty="0" spc="-35"/>
              <a:t>流</a:t>
            </a:r>
            <a:r>
              <a:rPr dirty="0" spc="-50"/>
              <a:t>程</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630123" y="993470"/>
            <a:ext cx="5151755" cy="5421630"/>
          </a:xfrm>
          <a:prstGeom prst="rect">
            <a:avLst/>
          </a:prstGeom>
        </p:spPr>
        <p:txBody>
          <a:bodyPr wrap="square" lIns="0" tIns="12700" rIns="0" bIns="0" rtlCol="0" vert="horz">
            <a:spAutoFit/>
          </a:bodyPr>
          <a:lstStyle/>
          <a:p>
            <a:pPr marL="12700">
              <a:lnSpc>
                <a:spcPct val="100000"/>
              </a:lnSpc>
              <a:spcBef>
                <a:spcPts val="100"/>
              </a:spcBef>
            </a:pPr>
            <a:r>
              <a:rPr dirty="0" sz="2400" spc="-15" b="1">
                <a:solidFill>
                  <a:srgbClr val="990033"/>
                </a:solidFill>
                <a:latin typeface="微软雅黑"/>
                <a:cs typeface="微软雅黑"/>
              </a:rPr>
              <a:t>④ 系统核心初始化</a:t>
            </a:r>
            <a:endParaRPr sz="2400">
              <a:latin typeface="微软雅黑"/>
              <a:cs typeface="微软雅黑"/>
            </a:endParaRPr>
          </a:p>
          <a:p>
            <a:pPr marL="469900" indent="-342265">
              <a:lnSpc>
                <a:spcPct val="100000"/>
              </a:lnSpc>
              <a:spcBef>
                <a:spcPts val="1520"/>
              </a:spcBef>
              <a:buClr>
                <a:srgbClr val="44536A"/>
              </a:buClr>
              <a:buSzPct val="95000"/>
              <a:buFont typeface="Wingdings"/>
              <a:buChar char=""/>
              <a:tabLst>
                <a:tab pos="469900" algn="l"/>
                <a:tab pos="470534" algn="l"/>
              </a:tabLst>
            </a:pPr>
            <a:r>
              <a:rPr dirty="0" sz="2000" spc="-10" b="1">
                <a:latin typeface="微软雅黑"/>
                <a:cs typeface="微软雅黑"/>
              </a:rPr>
              <a:t>Setup.s</a:t>
            </a:r>
            <a:r>
              <a:rPr dirty="0" sz="2000" spc="-20" b="1">
                <a:latin typeface="微软雅黑"/>
                <a:cs typeface="微软雅黑"/>
              </a:rPr>
              <a:t>的工作</a:t>
            </a:r>
            <a:endParaRPr sz="2000">
              <a:latin typeface="微软雅黑"/>
              <a:cs typeface="微软雅黑"/>
            </a:endParaRPr>
          </a:p>
          <a:p>
            <a:pPr lvl="1" marL="927100" indent="-342265">
              <a:lnSpc>
                <a:spcPct val="100000"/>
              </a:lnSpc>
              <a:spcBef>
                <a:spcPts val="1235"/>
              </a:spcBef>
              <a:buClr>
                <a:srgbClr val="44536A"/>
              </a:buClr>
              <a:buSzPct val="95000"/>
              <a:buFont typeface="Wingdings"/>
              <a:buChar char=""/>
              <a:tabLst>
                <a:tab pos="927735" algn="l"/>
              </a:tabLst>
            </a:pPr>
            <a:r>
              <a:rPr dirty="0" sz="2000" spc="-10">
                <a:solidFill>
                  <a:srgbClr val="00AFEF"/>
                </a:solidFill>
                <a:latin typeface="微软雅黑"/>
                <a:cs typeface="微软雅黑"/>
              </a:rPr>
              <a:t>检查调入内存中的代码 ；</a:t>
            </a:r>
            <a:endParaRPr sz="2000">
              <a:latin typeface="微软雅黑"/>
              <a:cs typeface="微软雅黑"/>
            </a:endParaRPr>
          </a:p>
          <a:p>
            <a:pPr lvl="1" marL="927100" indent="-342265">
              <a:lnSpc>
                <a:spcPct val="100000"/>
              </a:lnSpc>
              <a:spcBef>
                <a:spcPts val="1205"/>
              </a:spcBef>
              <a:buClr>
                <a:srgbClr val="44536A"/>
              </a:buClr>
              <a:buSzPct val="95000"/>
              <a:buFont typeface="Wingdings"/>
              <a:buChar char=""/>
              <a:tabLst>
                <a:tab pos="927735" algn="l"/>
              </a:tabLst>
            </a:pPr>
            <a:r>
              <a:rPr dirty="0" sz="2000" spc="-15">
                <a:solidFill>
                  <a:srgbClr val="00AFEF"/>
                </a:solidFill>
                <a:latin typeface="微软雅黑"/>
                <a:cs typeface="微软雅黑"/>
              </a:rPr>
              <a:t>获取内存容量信息，设置设备模式；</a:t>
            </a:r>
            <a:endParaRPr sz="2000">
              <a:latin typeface="微软雅黑"/>
              <a:cs typeface="微软雅黑"/>
            </a:endParaRPr>
          </a:p>
          <a:p>
            <a:pPr lvl="1" marL="927100" indent="-342265">
              <a:lnSpc>
                <a:spcPct val="100000"/>
              </a:lnSpc>
              <a:spcBef>
                <a:spcPts val="1200"/>
              </a:spcBef>
              <a:buClr>
                <a:srgbClr val="44536A"/>
              </a:buClr>
              <a:buSzPct val="95000"/>
              <a:buFont typeface="Wingdings"/>
              <a:buChar char=""/>
              <a:tabLst>
                <a:tab pos="927735" algn="l"/>
              </a:tabLst>
            </a:pPr>
            <a:r>
              <a:rPr dirty="0" sz="2000">
                <a:solidFill>
                  <a:srgbClr val="00AFEF"/>
                </a:solidFill>
                <a:latin typeface="微软雅黑"/>
                <a:cs typeface="微软雅黑"/>
              </a:rPr>
              <a:t>屏蔽中断，</a:t>
            </a:r>
            <a:r>
              <a:rPr dirty="0" sz="2000" spc="-5" b="1">
                <a:solidFill>
                  <a:srgbClr val="006FC0"/>
                </a:solidFill>
                <a:latin typeface="微软雅黑"/>
                <a:cs typeface="微软雅黑"/>
              </a:rPr>
              <a:t>准备进入保护模式</a:t>
            </a:r>
            <a:r>
              <a:rPr dirty="0" sz="2000" spc="-50">
                <a:solidFill>
                  <a:srgbClr val="00AFEF"/>
                </a:solidFill>
                <a:latin typeface="微软雅黑"/>
                <a:cs typeface="微软雅黑"/>
              </a:rPr>
              <a:t>；</a:t>
            </a:r>
            <a:endParaRPr sz="2000">
              <a:latin typeface="微软雅黑"/>
              <a:cs typeface="微软雅黑"/>
            </a:endParaRPr>
          </a:p>
          <a:p>
            <a:pPr lvl="1" marL="927100" indent="-342265">
              <a:lnSpc>
                <a:spcPct val="100000"/>
              </a:lnSpc>
              <a:spcBef>
                <a:spcPts val="1200"/>
              </a:spcBef>
              <a:buClr>
                <a:srgbClr val="44536A"/>
              </a:buClr>
              <a:buSzPct val="95000"/>
              <a:buFont typeface="Wingdings"/>
              <a:buChar char=""/>
              <a:tabLst>
                <a:tab pos="927735" algn="l"/>
              </a:tabLst>
            </a:pPr>
            <a:r>
              <a:rPr dirty="0" sz="2000" spc="-5">
                <a:solidFill>
                  <a:srgbClr val="00AFEF"/>
                </a:solidFill>
                <a:latin typeface="微软雅黑"/>
                <a:cs typeface="微软雅黑"/>
              </a:rPr>
              <a:t>设置中断描述符表 </a:t>
            </a:r>
            <a:r>
              <a:rPr dirty="0" sz="2000" spc="-25">
                <a:solidFill>
                  <a:srgbClr val="00AFEF"/>
                </a:solidFill>
                <a:latin typeface="微软雅黑"/>
                <a:cs typeface="微软雅黑"/>
              </a:rPr>
              <a:t>(IDT)，</a:t>
            </a:r>
            <a:r>
              <a:rPr dirty="0" sz="2000" spc="-20" b="1">
                <a:solidFill>
                  <a:srgbClr val="006FC0"/>
                </a:solidFill>
                <a:latin typeface="微软雅黑"/>
                <a:cs typeface="微软雅黑"/>
              </a:rPr>
              <a:t>全局描述符</a:t>
            </a:r>
            <a:endParaRPr sz="2000">
              <a:latin typeface="微软雅黑"/>
              <a:cs typeface="微软雅黑"/>
            </a:endParaRPr>
          </a:p>
          <a:p>
            <a:pPr algn="ctr" marL="318770">
              <a:lnSpc>
                <a:spcPct val="100000"/>
              </a:lnSpc>
              <a:spcBef>
                <a:spcPts val="600"/>
              </a:spcBef>
            </a:pPr>
            <a:r>
              <a:rPr dirty="0" sz="2000" spc="35" b="1">
                <a:solidFill>
                  <a:srgbClr val="006FC0"/>
                </a:solidFill>
                <a:latin typeface="微软雅黑"/>
                <a:cs typeface="微软雅黑"/>
              </a:rPr>
              <a:t>表 </a:t>
            </a:r>
            <a:r>
              <a:rPr dirty="0" sz="2000" spc="-25" b="1">
                <a:solidFill>
                  <a:srgbClr val="006FC0"/>
                </a:solidFill>
                <a:latin typeface="微软雅黑"/>
                <a:cs typeface="微软雅黑"/>
              </a:rPr>
              <a:t>(GDT)</a:t>
            </a:r>
            <a:r>
              <a:rPr dirty="0" sz="2000" spc="-15">
                <a:solidFill>
                  <a:srgbClr val="00AFEF"/>
                </a:solidFill>
                <a:latin typeface="微软雅黑"/>
                <a:cs typeface="微软雅黑"/>
              </a:rPr>
              <a:t>；控制权交给</a:t>
            </a:r>
            <a:r>
              <a:rPr dirty="0" sz="2000" spc="-10">
                <a:solidFill>
                  <a:srgbClr val="00AFEF"/>
                </a:solidFill>
                <a:latin typeface="微软雅黑"/>
                <a:cs typeface="微软雅黑"/>
              </a:rPr>
              <a:t>Heads</a:t>
            </a:r>
            <a:r>
              <a:rPr dirty="0" sz="2000" spc="-50">
                <a:solidFill>
                  <a:srgbClr val="00AFEF"/>
                </a:solidFill>
                <a:latin typeface="微软雅黑"/>
                <a:cs typeface="微软雅黑"/>
              </a:rPr>
              <a:t>。</a:t>
            </a:r>
            <a:endParaRPr sz="2000">
              <a:latin typeface="微软雅黑"/>
              <a:cs typeface="微软雅黑"/>
            </a:endParaRPr>
          </a:p>
          <a:p>
            <a:pPr marL="469900" indent="-342265">
              <a:lnSpc>
                <a:spcPct val="100000"/>
              </a:lnSpc>
              <a:spcBef>
                <a:spcPts val="1405"/>
              </a:spcBef>
              <a:buClr>
                <a:srgbClr val="44536A"/>
              </a:buClr>
              <a:buSzPct val="95000"/>
              <a:buFont typeface="Wingdings"/>
              <a:buChar char=""/>
              <a:tabLst>
                <a:tab pos="469900" algn="l"/>
                <a:tab pos="470534" algn="l"/>
              </a:tabLst>
            </a:pPr>
            <a:r>
              <a:rPr dirty="0" sz="2000" spc="-10" b="1">
                <a:latin typeface="微软雅黑"/>
                <a:cs typeface="微软雅黑"/>
              </a:rPr>
              <a:t>Heads</a:t>
            </a:r>
            <a:r>
              <a:rPr dirty="0" sz="2000" spc="-20" b="1">
                <a:latin typeface="微软雅黑"/>
                <a:cs typeface="微软雅黑"/>
              </a:rPr>
              <a:t>的工作</a:t>
            </a:r>
            <a:endParaRPr sz="2000">
              <a:latin typeface="微软雅黑"/>
              <a:cs typeface="微软雅黑"/>
            </a:endParaRPr>
          </a:p>
          <a:p>
            <a:pPr lvl="1" marL="927100" indent="-342265">
              <a:lnSpc>
                <a:spcPct val="100000"/>
              </a:lnSpc>
              <a:spcBef>
                <a:spcPts val="1235"/>
              </a:spcBef>
              <a:buClr>
                <a:srgbClr val="44536A"/>
              </a:buClr>
              <a:buSzPct val="95000"/>
              <a:buFont typeface="Wingdings"/>
              <a:buChar char=""/>
              <a:tabLst>
                <a:tab pos="927735" algn="l"/>
              </a:tabLst>
            </a:pPr>
            <a:r>
              <a:rPr dirty="0" sz="2000" spc="-10">
                <a:solidFill>
                  <a:srgbClr val="00AFEF"/>
                </a:solidFill>
                <a:latin typeface="微软雅黑"/>
                <a:cs typeface="微软雅黑"/>
              </a:rPr>
              <a:t>调用</a:t>
            </a:r>
            <a:r>
              <a:rPr dirty="0" sz="2000" spc="-20">
                <a:solidFill>
                  <a:srgbClr val="00AFEF"/>
                </a:solidFill>
                <a:latin typeface="微软雅黑"/>
                <a:cs typeface="微软雅黑"/>
              </a:rPr>
              <a:t>Setup_IDT作准备工作；</a:t>
            </a:r>
            <a:endParaRPr sz="2000">
              <a:latin typeface="微软雅黑"/>
              <a:cs typeface="微软雅黑"/>
            </a:endParaRPr>
          </a:p>
          <a:p>
            <a:pPr lvl="1" marL="927100" indent="-342265">
              <a:lnSpc>
                <a:spcPct val="100000"/>
              </a:lnSpc>
              <a:spcBef>
                <a:spcPts val="1200"/>
              </a:spcBef>
              <a:buClr>
                <a:srgbClr val="44536A"/>
              </a:buClr>
              <a:buSzPct val="95000"/>
              <a:buFont typeface="Wingdings"/>
              <a:buChar char=""/>
              <a:tabLst>
                <a:tab pos="927735" algn="l"/>
              </a:tabLst>
            </a:pPr>
            <a:r>
              <a:rPr dirty="0" sz="2000">
                <a:solidFill>
                  <a:srgbClr val="00AFEF"/>
                </a:solidFill>
                <a:latin typeface="微软雅黑"/>
                <a:cs typeface="微软雅黑"/>
              </a:rPr>
              <a:t>检查CPU</a:t>
            </a:r>
            <a:r>
              <a:rPr dirty="0" sz="2000" spc="-20">
                <a:solidFill>
                  <a:srgbClr val="00AFEF"/>
                </a:solidFill>
                <a:latin typeface="微软雅黑"/>
                <a:cs typeface="微软雅黑"/>
              </a:rPr>
              <a:t>类型；</a:t>
            </a:r>
            <a:endParaRPr sz="2000">
              <a:latin typeface="微软雅黑"/>
              <a:cs typeface="微软雅黑"/>
            </a:endParaRPr>
          </a:p>
          <a:p>
            <a:pPr lvl="1" marL="927100" indent="-342265">
              <a:lnSpc>
                <a:spcPct val="100000"/>
              </a:lnSpc>
              <a:spcBef>
                <a:spcPts val="1200"/>
              </a:spcBef>
              <a:buClr>
                <a:srgbClr val="44536A"/>
              </a:buClr>
              <a:buSzPct val="95000"/>
              <a:buFont typeface="Wingdings"/>
              <a:buChar char=""/>
              <a:tabLst>
                <a:tab pos="927735" algn="l"/>
              </a:tabLst>
            </a:pPr>
            <a:r>
              <a:rPr dirty="0" sz="2000">
                <a:solidFill>
                  <a:srgbClr val="00AFEF"/>
                </a:solidFill>
                <a:latin typeface="微软雅黑"/>
                <a:cs typeface="微软雅黑"/>
              </a:rPr>
              <a:t>调用</a:t>
            </a:r>
            <a:r>
              <a:rPr dirty="0" sz="2000" spc="-10">
                <a:solidFill>
                  <a:srgbClr val="00AFEF"/>
                </a:solidFill>
                <a:latin typeface="微软雅黑"/>
                <a:cs typeface="微软雅黑"/>
              </a:rPr>
              <a:t>Setup_paging进行</a:t>
            </a:r>
            <a:r>
              <a:rPr dirty="0" sz="2000" spc="-15" b="1">
                <a:solidFill>
                  <a:srgbClr val="006FC0"/>
                </a:solidFill>
                <a:latin typeface="微软雅黑"/>
                <a:cs typeface="微软雅黑"/>
              </a:rPr>
              <a:t>页表初始化</a:t>
            </a:r>
            <a:r>
              <a:rPr dirty="0" sz="2000" spc="-50">
                <a:solidFill>
                  <a:srgbClr val="00AFEF"/>
                </a:solidFill>
                <a:latin typeface="微软雅黑"/>
                <a:cs typeface="微软雅黑"/>
              </a:rPr>
              <a:t>；</a:t>
            </a:r>
            <a:endParaRPr sz="2000">
              <a:latin typeface="微软雅黑"/>
              <a:cs typeface="微软雅黑"/>
            </a:endParaRPr>
          </a:p>
          <a:p>
            <a:pPr lvl="1" marL="927100" indent="-342265">
              <a:lnSpc>
                <a:spcPct val="100000"/>
              </a:lnSpc>
              <a:spcBef>
                <a:spcPts val="1205"/>
              </a:spcBef>
              <a:buClr>
                <a:srgbClr val="44536A"/>
              </a:buClr>
              <a:buSzPct val="95000"/>
              <a:buFont typeface="Wingdings"/>
              <a:buChar char=""/>
              <a:tabLst>
                <a:tab pos="927735" algn="l"/>
              </a:tabLst>
            </a:pPr>
            <a:r>
              <a:rPr dirty="0" sz="2000">
                <a:solidFill>
                  <a:srgbClr val="00AFEF"/>
                </a:solidFill>
                <a:latin typeface="微软雅黑"/>
                <a:cs typeface="微软雅黑"/>
              </a:rPr>
              <a:t>调用</a:t>
            </a:r>
            <a:r>
              <a:rPr dirty="0" sz="2000" spc="-10">
                <a:solidFill>
                  <a:srgbClr val="00AFEF"/>
                </a:solidFill>
                <a:latin typeface="微软雅黑"/>
                <a:cs typeface="微软雅黑"/>
              </a:rPr>
              <a:t>main.c</a:t>
            </a:r>
            <a:r>
              <a:rPr dirty="0" sz="2000">
                <a:solidFill>
                  <a:srgbClr val="00AFEF"/>
                </a:solidFill>
                <a:latin typeface="微软雅黑"/>
                <a:cs typeface="微软雅黑"/>
              </a:rPr>
              <a:t>中的</a:t>
            </a:r>
            <a:r>
              <a:rPr dirty="0" sz="2000" spc="-10">
                <a:solidFill>
                  <a:srgbClr val="00AFEF"/>
                </a:solidFill>
                <a:latin typeface="微软雅黑"/>
                <a:cs typeface="微软雅黑"/>
              </a:rPr>
              <a:t>Start_kernel(</a:t>
            </a:r>
            <a:r>
              <a:rPr dirty="0" sz="2000" spc="-30">
                <a:solidFill>
                  <a:srgbClr val="00AFEF"/>
                </a:solidFill>
                <a:latin typeface="微软雅黑"/>
                <a:cs typeface="微软雅黑"/>
              </a:rPr>
              <a:t>)。</a:t>
            </a:r>
            <a:endParaRPr sz="2000">
              <a:latin typeface="微软雅黑"/>
              <a:cs typeface="微软雅黑"/>
            </a:endParaRPr>
          </a:p>
        </p:txBody>
      </p:sp>
      <p:grpSp>
        <p:nvGrpSpPr>
          <p:cNvPr id="3" name="object 3" descr=""/>
          <p:cNvGrpSpPr/>
          <p:nvPr/>
        </p:nvGrpSpPr>
        <p:grpSpPr>
          <a:xfrm>
            <a:off x="358140" y="219456"/>
            <a:ext cx="4920615" cy="787400"/>
            <a:chOff x="358140" y="219456"/>
            <a:chExt cx="4920615" cy="787400"/>
          </a:xfrm>
        </p:grpSpPr>
        <p:pic>
          <p:nvPicPr>
            <p:cNvPr id="4" name="object 4" descr=""/>
            <p:cNvPicPr/>
            <p:nvPr/>
          </p:nvPicPr>
          <p:blipFill>
            <a:blip r:embed="rId2" cstate="print"/>
            <a:stretch>
              <a:fillRect/>
            </a:stretch>
          </p:blipFill>
          <p:spPr>
            <a:xfrm>
              <a:off x="358140" y="219456"/>
              <a:ext cx="1113282" cy="787146"/>
            </a:xfrm>
            <a:prstGeom prst="rect">
              <a:avLst/>
            </a:prstGeom>
          </p:spPr>
        </p:pic>
        <p:pic>
          <p:nvPicPr>
            <p:cNvPr id="5" name="object 5" descr=""/>
            <p:cNvPicPr/>
            <p:nvPr/>
          </p:nvPicPr>
          <p:blipFill>
            <a:blip r:embed="rId3" cstate="print"/>
            <a:stretch>
              <a:fillRect/>
            </a:stretch>
          </p:blipFill>
          <p:spPr>
            <a:xfrm>
              <a:off x="1004316" y="219456"/>
              <a:ext cx="1532382" cy="787146"/>
            </a:xfrm>
            <a:prstGeom prst="rect">
              <a:avLst/>
            </a:prstGeom>
          </p:spPr>
        </p:pic>
        <p:pic>
          <p:nvPicPr>
            <p:cNvPr id="6" name="object 6" descr=""/>
            <p:cNvPicPr/>
            <p:nvPr/>
          </p:nvPicPr>
          <p:blipFill>
            <a:blip r:embed="rId4" cstate="print"/>
            <a:stretch>
              <a:fillRect/>
            </a:stretch>
          </p:blipFill>
          <p:spPr>
            <a:xfrm>
              <a:off x="2069591" y="219456"/>
              <a:ext cx="1433321" cy="787146"/>
            </a:xfrm>
            <a:prstGeom prst="rect">
              <a:avLst/>
            </a:prstGeom>
          </p:spPr>
        </p:pic>
        <p:pic>
          <p:nvPicPr>
            <p:cNvPr id="7" name="object 7" descr=""/>
            <p:cNvPicPr/>
            <p:nvPr/>
          </p:nvPicPr>
          <p:blipFill>
            <a:blip r:embed="rId5" cstate="print"/>
            <a:stretch>
              <a:fillRect/>
            </a:stretch>
          </p:blipFill>
          <p:spPr>
            <a:xfrm>
              <a:off x="3035807" y="219456"/>
              <a:ext cx="822197" cy="787146"/>
            </a:xfrm>
            <a:prstGeom prst="rect">
              <a:avLst/>
            </a:prstGeom>
          </p:spPr>
        </p:pic>
        <p:pic>
          <p:nvPicPr>
            <p:cNvPr id="8" name="object 8" descr=""/>
            <p:cNvPicPr/>
            <p:nvPr/>
          </p:nvPicPr>
          <p:blipFill>
            <a:blip r:embed="rId6" cstate="print"/>
            <a:stretch>
              <a:fillRect/>
            </a:stretch>
          </p:blipFill>
          <p:spPr>
            <a:xfrm>
              <a:off x="3390900" y="219456"/>
              <a:ext cx="1887474" cy="787146"/>
            </a:xfrm>
            <a:prstGeom prst="rect">
              <a:avLst/>
            </a:prstGeom>
          </p:spPr>
        </p:pic>
      </p:grpSp>
      <p:sp>
        <p:nvSpPr>
          <p:cNvPr id="9" name="object 9"/>
          <p:cNvSpPr txBox="1">
            <a:spLocks noGrp="1"/>
          </p:cNvSpPr>
          <p:nvPr>
            <p:ph type="title"/>
          </p:nvPr>
        </p:nvSpPr>
        <p:spPr>
          <a:xfrm>
            <a:off x="566724" y="309498"/>
            <a:ext cx="4479290" cy="452120"/>
          </a:xfrm>
          <a:prstGeom prst="rect"/>
        </p:spPr>
        <p:txBody>
          <a:bodyPr wrap="square" lIns="0" tIns="12065" rIns="0" bIns="0" rtlCol="0" vert="horz">
            <a:spAutoFit/>
          </a:bodyPr>
          <a:lstStyle/>
          <a:p>
            <a:pPr marL="12700">
              <a:lnSpc>
                <a:spcPct val="100000"/>
              </a:lnSpc>
              <a:spcBef>
                <a:spcPts val="95"/>
              </a:spcBef>
            </a:pPr>
            <a:r>
              <a:rPr dirty="0" spc="-25"/>
              <a:t>x86</a:t>
            </a:r>
            <a:r>
              <a:rPr dirty="0" spc="-35"/>
              <a:t>机</a:t>
            </a:r>
            <a:r>
              <a:rPr dirty="0" spc="-35"/>
              <a:t>器</a:t>
            </a:r>
            <a:r>
              <a:rPr dirty="0" spc="-35"/>
              <a:t>上</a:t>
            </a:r>
            <a:r>
              <a:rPr dirty="0" spc="-25"/>
              <a:t>Linux</a:t>
            </a:r>
            <a:r>
              <a:rPr dirty="0" spc="-35"/>
              <a:t>的</a:t>
            </a:r>
            <a:r>
              <a:rPr dirty="0" spc="-35"/>
              <a:t>启</a:t>
            </a:r>
            <a:r>
              <a:rPr dirty="0" spc="-35"/>
              <a:t>动</a:t>
            </a:r>
            <a:r>
              <a:rPr dirty="0" spc="-35"/>
              <a:t>流</a:t>
            </a:r>
            <a:r>
              <a:rPr dirty="0" spc="-50"/>
              <a:t>程</a:t>
            </a:r>
          </a:p>
        </p:txBody>
      </p:sp>
      <p:sp>
        <p:nvSpPr>
          <p:cNvPr id="10" name="object 10" descr=""/>
          <p:cNvSpPr txBox="1"/>
          <p:nvPr/>
        </p:nvSpPr>
        <p:spPr>
          <a:xfrm>
            <a:off x="6147308" y="1462998"/>
            <a:ext cx="5709285" cy="4953635"/>
          </a:xfrm>
          <a:prstGeom prst="rect">
            <a:avLst/>
          </a:prstGeom>
        </p:spPr>
        <p:txBody>
          <a:bodyPr wrap="square" lIns="0" tIns="168910" rIns="0" bIns="0" rtlCol="0" vert="horz">
            <a:spAutoFit/>
          </a:bodyPr>
          <a:lstStyle/>
          <a:p>
            <a:pPr marL="353695" indent="-341630">
              <a:lnSpc>
                <a:spcPct val="100000"/>
              </a:lnSpc>
              <a:spcBef>
                <a:spcPts val="1330"/>
              </a:spcBef>
              <a:buClr>
                <a:srgbClr val="44536A"/>
              </a:buClr>
              <a:buSzPct val="95000"/>
              <a:buFont typeface="Wingdings"/>
              <a:buChar char=""/>
              <a:tabLst>
                <a:tab pos="354330" algn="l"/>
              </a:tabLst>
            </a:pPr>
            <a:r>
              <a:rPr dirty="0" sz="2000" spc="-10" b="1">
                <a:latin typeface="微软雅黑"/>
                <a:cs typeface="微软雅黑"/>
              </a:rPr>
              <a:t>Start_kernel</a:t>
            </a:r>
            <a:r>
              <a:rPr dirty="0" sz="2000" spc="-20" b="1">
                <a:latin typeface="微软雅黑"/>
                <a:cs typeface="微软雅黑"/>
              </a:rPr>
              <a:t>()的工作</a:t>
            </a:r>
            <a:endParaRPr sz="2000">
              <a:latin typeface="微软雅黑"/>
              <a:cs typeface="微软雅黑"/>
            </a:endParaRPr>
          </a:p>
          <a:p>
            <a:pPr lvl="1" marL="811530" indent="-342265">
              <a:lnSpc>
                <a:spcPct val="100000"/>
              </a:lnSpc>
              <a:spcBef>
                <a:spcPts val="1235"/>
              </a:spcBef>
              <a:buClr>
                <a:srgbClr val="44536A"/>
              </a:buClr>
              <a:buSzPct val="95000"/>
              <a:buFont typeface="Wingdings"/>
              <a:buChar char=""/>
              <a:tabLst>
                <a:tab pos="811530" algn="l"/>
              </a:tabLst>
            </a:pPr>
            <a:r>
              <a:rPr dirty="0" sz="2000" spc="-10">
                <a:solidFill>
                  <a:srgbClr val="00AFEF"/>
                </a:solidFill>
                <a:latin typeface="微软雅黑"/>
                <a:cs typeface="微软雅黑"/>
              </a:rPr>
              <a:t>对与</a:t>
            </a:r>
            <a:r>
              <a:rPr dirty="0" sz="2000">
                <a:solidFill>
                  <a:srgbClr val="00AFEF"/>
                </a:solidFill>
                <a:latin typeface="微软雅黑"/>
                <a:cs typeface="微软雅黑"/>
              </a:rPr>
              <a:t>CPU</a:t>
            </a:r>
            <a:r>
              <a:rPr dirty="0" sz="2000" spc="-25">
                <a:solidFill>
                  <a:srgbClr val="00AFEF"/>
                </a:solidFill>
                <a:latin typeface="微软雅黑"/>
                <a:cs typeface="微软雅黑"/>
              </a:rPr>
              <a:t>、内存等最基本硬件相关部分进</a:t>
            </a:r>
            <a:endParaRPr sz="2000">
              <a:latin typeface="微软雅黑"/>
              <a:cs typeface="微软雅黑"/>
            </a:endParaRPr>
          </a:p>
          <a:p>
            <a:pPr marL="811530">
              <a:lnSpc>
                <a:spcPct val="100000"/>
              </a:lnSpc>
              <a:spcBef>
                <a:spcPts val="605"/>
              </a:spcBef>
            </a:pPr>
            <a:r>
              <a:rPr dirty="0" sz="2000" spc="-10">
                <a:solidFill>
                  <a:srgbClr val="00AFEF"/>
                </a:solidFill>
                <a:latin typeface="微软雅黑"/>
                <a:cs typeface="微软雅黑"/>
              </a:rPr>
              <a:t>行初始化；</a:t>
            </a:r>
            <a:endParaRPr sz="2000">
              <a:latin typeface="微软雅黑"/>
              <a:cs typeface="微软雅黑"/>
            </a:endParaRPr>
          </a:p>
          <a:p>
            <a:pPr lvl="1" marL="811530" indent="-342265">
              <a:lnSpc>
                <a:spcPct val="100000"/>
              </a:lnSpc>
              <a:spcBef>
                <a:spcPts val="1200"/>
              </a:spcBef>
              <a:buClr>
                <a:srgbClr val="44536A"/>
              </a:buClr>
              <a:buSzPct val="95000"/>
              <a:buFont typeface="Wingdings"/>
              <a:buChar char=""/>
              <a:tabLst>
                <a:tab pos="811530" algn="l"/>
              </a:tabLst>
            </a:pPr>
            <a:r>
              <a:rPr dirty="0" sz="2000">
                <a:solidFill>
                  <a:srgbClr val="00AFEF"/>
                </a:solidFill>
                <a:latin typeface="微软雅黑"/>
                <a:cs typeface="微软雅黑"/>
              </a:rPr>
              <a:t>对</a:t>
            </a:r>
            <a:r>
              <a:rPr dirty="0" sz="2000" spc="-35" b="1">
                <a:solidFill>
                  <a:srgbClr val="006FC0"/>
                </a:solidFill>
                <a:latin typeface="微软雅黑"/>
                <a:cs typeface="微软雅黑"/>
              </a:rPr>
              <a:t>IDT</a:t>
            </a:r>
            <a:r>
              <a:rPr dirty="0" sz="2000" b="1">
                <a:solidFill>
                  <a:srgbClr val="006FC0"/>
                </a:solidFill>
                <a:latin typeface="微软雅黑"/>
                <a:cs typeface="微软雅黑"/>
              </a:rPr>
              <a:t>进行初始化</a:t>
            </a:r>
            <a:r>
              <a:rPr dirty="0" sz="2000" spc="-50">
                <a:solidFill>
                  <a:srgbClr val="00AFEF"/>
                </a:solidFill>
                <a:latin typeface="微软雅黑"/>
                <a:cs typeface="微软雅黑"/>
              </a:rPr>
              <a:t>；</a:t>
            </a:r>
            <a:endParaRPr sz="2000">
              <a:latin typeface="微软雅黑"/>
              <a:cs typeface="微软雅黑"/>
            </a:endParaRPr>
          </a:p>
          <a:p>
            <a:pPr lvl="1" marL="811530" indent="-342265">
              <a:lnSpc>
                <a:spcPct val="100000"/>
              </a:lnSpc>
              <a:spcBef>
                <a:spcPts val="1200"/>
              </a:spcBef>
              <a:buClr>
                <a:srgbClr val="44536A"/>
              </a:buClr>
              <a:buSzPct val="95000"/>
              <a:buFont typeface="Wingdings"/>
              <a:buChar char=""/>
              <a:tabLst>
                <a:tab pos="811530" algn="l"/>
              </a:tabLst>
            </a:pPr>
            <a:r>
              <a:rPr dirty="0" sz="2000" spc="-10">
                <a:solidFill>
                  <a:srgbClr val="00AFEF"/>
                </a:solidFill>
                <a:latin typeface="微软雅黑"/>
                <a:cs typeface="微软雅黑"/>
              </a:rPr>
              <a:t>为</a:t>
            </a:r>
            <a:r>
              <a:rPr dirty="0" sz="2000" spc="-10" b="1">
                <a:solidFill>
                  <a:srgbClr val="006FC0"/>
                </a:solidFill>
                <a:latin typeface="微软雅黑"/>
                <a:cs typeface="微软雅黑"/>
              </a:rPr>
              <a:t>进程调度</a:t>
            </a:r>
            <a:r>
              <a:rPr dirty="0" sz="2000" spc="-20">
                <a:solidFill>
                  <a:srgbClr val="00AFEF"/>
                </a:solidFill>
                <a:latin typeface="微软雅黑"/>
                <a:cs typeface="微软雅黑"/>
              </a:rPr>
              <a:t>程序作准备；</a:t>
            </a:r>
            <a:endParaRPr sz="2000">
              <a:latin typeface="微软雅黑"/>
              <a:cs typeface="微软雅黑"/>
            </a:endParaRPr>
          </a:p>
          <a:p>
            <a:pPr lvl="1" marL="811530" indent="-342265">
              <a:lnSpc>
                <a:spcPct val="100000"/>
              </a:lnSpc>
              <a:spcBef>
                <a:spcPts val="1200"/>
              </a:spcBef>
              <a:buClr>
                <a:srgbClr val="44536A"/>
              </a:buClr>
              <a:buSzPct val="95000"/>
              <a:buFont typeface="Wingdings"/>
              <a:buChar char=""/>
              <a:tabLst>
                <a:tab pos="811530" algn="l"/>
              </a:tabLst>
            </a:pPr>
            <a:r>
              <a:rPr dirty="0" sz="2000" spc="-10">
                <a:solidFill>
                  <a:srgbClr val="00AFEF"/>
                </a:solidFill>
                <a:latin typeface="微软雅黑"/>
                <a:cs typeface="微软雅黑"/>
              </a:rPr>
              <a:t>设置基准时钟；</a:t>
            </a:r>
            <a:endParaRPr sz="2000">
              <a:latin typeface="微软雅黑"/>
              <a:cs typeface="微软雅黑"/>
            </a:endParaRPr>
          </a:p>
          <a:p>
            <a:pPr lvl="1" marL="811530" indent="-342265">
              <a:lnSpc>
                <a:spcPct val="100000"/>
              </a:lnSpc>
              <a:spcBef>
                <a:spcPts val="1200"/>
              </a:spcBef>
              <a:buClr>
                <a:srgbClr val="44536A"/>
              </a:buClr>
              <a:buSzPct val="95000"/>
              <a:buFont typeface="Wingdings"/>
              <a:buChar char=""/>
              <a:tabLst>
                <a:tab pos="811530" algn="l"/>
              </a:tabLst>
            </a:pPr>
            <a:r>
              <a:rPr dirty="0" sz="2000" spc="-10">
                <a:solidFill>
                  <a:srgbClr val="00AFEF"/>
                </a:solidFill>
                <a:latin typeface="微软雅黑"/>
                <a:cs typeface="微软雅黑"/>
              </a:rPr>
              <a:t>内核的内存分配；</a:t>
            </a:r>
            <a:endParaRPr sz="2000">
              <a:latin typeface="微软雅黑"/>
              <a:cs typeface="微软雅黑"/>
            </a:endParaRPr>
          </a:p>
          <a:p>
            <a:pPr lvl="1" marL="811530" indent="-342265">
              <a:lnSpc>
                <a:spcPct val="100000"/>
              </a:lnSpc>
              <a:spcBef>
                <a:spcPts val="1205"/>
              </a:spcBef>
              <a:buClr>
                <a:srgbClr val="44536A"/>
              </a:buClr>
              <a:buSzPct val="95000"/>
              <a:buFont typeface="Wingdings"/>
              <a:buChar char=""/>
              <a:tabLst>
                <a:tab pos="811530" algn="l"/>
              </a:tabLst>
            </a:pPr>
            <a:r>
              <a:rPr dirty="0" sz="2000" spc="-5">
                <a:solidFill>
                  <a:srgbClr val="00AFEF"/>
                </a:solidFill>
                <a:latin typeface="微软雅黑"/>
                <a:cs typeface="微软雅黑"/>
              </a:rPr>
              <a:t>对文件系统进行初始化；</a:t>
            </a:r>
            <a:endParaRPr sz="2000">
              <a:latin typeface="微软雅黑"/>
              <a:cs typeface="微软雅黑"/>
            </a:endParaRPr>
          </a:p>
          <a:p>
            <a:pPr lvl="1" marL="811530" indent="-342265">
              <a:lnSpc>
                <a:spcPct val="100000"/>
              </a:lnSpc>
              <a:spcBef>
                <a:spcPts val="1200"/>
              </a:spcBef>
              <a:buClr>
                <a:srgbClr val="44536A"/>
              </a:buClr>
              <a:buSzPct val="95000"/>
              <a:buFont typeface="Wingdings"/>
              <a:buChar char=""/>
              <a:tabLst>
                <a:tab pos="811530" algn="l"/>
              </a:tabLst>
            </a:pPr>
            <a:r>
              <a:rPr dirty="0" sz="2000">
                <a:solidFill>
                  <a:srgbClr val="00AFEF"/>
                </a:solidFill>
                <a:latin typeface="微软雅黑"/>
                <a:cs typeface="微软雅黑"/>
              </a:rPr>
              <a:t>建立</a:t>
            </a:r>
            <a:r>
              <a:rPr dirty="0" sz="2000" spc="-10">
                <a:solidFill>
                  <a:srgbClr val="00AFEF"/>
                </a:solidFill>
                <a:latin typeface="微软雅黑"/>
                <a:cs typeface="微软雅黑"/>
              </a:rPr>
              <a:t>init</a:t>
            </a:r>
            <a:r>
              <a:rPr dirty="0" sz="2000" spc="-20">
                <a:solidFill>
                  <a:srgbClr val="00AFEF"/>
                </a:solidFill>
                <a:latin typeface="微软雅黑"/>
                <a:cs typeface="微软雅黑"/>
              </a:rPr>
              <a:t>进程。</a:t>
            </a:r>
            <a:endParaRPr sz="2000">
              <a:latin typeface="微软雅黑"/>
              <a:cs typeface="微软雅黑"/>
            </a:endParaRPr>
          </a:p>
          <a:p>
            <a:pPr marL="353695" marR="5080" indent="-341630">
              <a:lnSpc>
                <a:spcPct val="130100"/>
              </a:lnSpc>
              <a:spcBef>
                <a:spcPts val="680"/>
              </a:spcBef>
              <a:buClr>
                <a:srgbClr val="44536A"/>
              </a:buClr>
              <a:buSzPct val="95000"/>
              <a:buFont typeface="Wingdings"/>
              <a:buChar char=""/>
              <a:tabLst>
                <a:tab pos="354330" algn="l"/>
              </a:tabLst>
            </a:pPr>
            <a:r>
              <a:rPr dirty="0" sz="2000" spc="-10">
                <a:latin typeface="微软雅黑"/>
                <a:cs typeface="微软雅黑"/>
              </a:rPr>
              <a:t>init进程对每一个联机终端建立“getty”</a:t>
            </a:r>
            <a:r>
              <a:rPr dirty="0" sz="2000" spc="-20">
                <a:latin typeface="微软雅黑"/>
                <a:cs typeface="微软雅黑"/>
              </a:rPr>
              <a:t>进程，</a:t>
            </a:r>
            <a:r>
              <a:rPr dirty="0" sz="2000" spc="-50">
                <a:latin typeface="微软雅黑"/>
                <a:cs typeface="微软雅黑"/>
              </a:rPr>
              <a:t> </a:t>
            </a:r>
            <a:r>
              <a:rPr dirty="0" sz="2000" spc="-10">
                <a:latin typeface="微软雅黑"/>
                <a:cs typeface="微软雅黑"/>
              </a:rPr>
              <a:t>getty</a:t>
            </a:r>
            <a:r>
              <a:rPr dirty="0" sz="2000" spc="-5">
                <a:latin typeface="微软雅黑"/>
                <a:cs typeface="微软雅黑"/>
              </a:rPr>
              <a:t>在终端上显示“</a:t>
            </a:r>
            <a:r>
              <a:rPr dirty="0" sz="2000" spc="-10">
                <a:latin typeface="微软雅黑"/>
                <a:cs typeface="微软雅黑"/>
              </a:rPr>
              <a:t>login”，</a:t>
            </a:r>
            <a:r>
              <a:rPr dirty="0" sz="2000" spc="-20">
                <a:latin typeface="微软雅黑"/>
                <a:cs typeface="微软雅黑"/>
              </a:rPr>
              <a:t>等待用户登录。</a:t>
            </a:r>
            <a:endParaRPr sz="2000">
              <a:latin typeface="微软雅黑"/>
              <a:cs typeface="微软雅黑"/>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sp>
        <p:nvSpPr>
          <p:cNvPr id="7" name="object 7" descr=""/>
          <p:cNvSpPr txBox="1"/>
          <p:nvPr/>
        </p:nvSpPr>
        <p:spPr>
          <a:xfrm>
            <a:off x="11312779" y="6622491"/>
            <a:ext cx="205740"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FFFFFF"/>
                </a:solidFill>
                <a:latin typeface="微软雅黑"/>
                <a:cs typeface="微软雅黑"/>
              </a:rPr>
              <a:t>43</a:t>
            </a:r>
            <a:endParaRPr sz="1200">
              <a:latin typeface="微软雅黑"/>
              <a:cs typeface="微软雅黑"/>
            </a:endParaRPr>
          </a:p>
        </p:txBody>
      </p:sp>
      <p:pic>
        <p:nvPicPr>
          <p:cNvPr id="8" name="object 8" descr=""/>
          <p:cNvPicPr/>
          <p:nvPr/>
        </p:nvPicPr>
        <p:blipFill>
          <a:blip r:embed="rId3" cstate="print"/>
          <a:stretch>
            <a:fillRect/>
          </a:stretch>
        </p:blipFill>
        <p:spPr>
          <a:xfrm>
            <a:off x="10075164" y="339852"/>
            <a:ext cx="1854707" cy="451103"/>
          </a:xfrm>
          <a:prstGeom prst="rect">
            <a:avLst/>
          </a:prstGeom>
        </p:spPr>
      </p:pic>
      <p:grpSp>
        <p:nvGrpSpPr>
          <p:cNvPr id="9" name="object 9" descr=""/>
          <p:cNvGrpSpPr/>
          <p:nvPr/>
        </p:nvGrpSpPr>
        <p:grpSpPr>
          <a:xfrm>
            <a:off x="326136" y="202692"/>
            <a:ext cx="5234305" cy="787400"/>
            <a:chOff x="326136" y="202692"/>
            <a:chExt cx="5234305" cy="787400"/>
          </a:xfrm>
        </p:grpSpPr>
        <p:sp>
          <p:nvSpPr>
            <p:cNvPr id="10" name="object 10" descr=""/>
            <p:cNvSpPr/>
            <p:nvPr/>
          </p:nvSpPr>
          <p:spPr>
            <a:xfrm>
              <a:off x="326136" y="359409"/>
              <a:ext cx="1386840" cy="433070"/>
            </a:xfrm>
            <a:custGeom>
              <a:avLst/>
              <a:gdLst/>
              <a:ahLst/>
              <a:cxnLst/>
              <a:rect l="l" t="t" r="r" b="b"/>
              <a:pathLst>
                <a:path w="1386839" h="433070">
                  <a:moveTo>
                    <a:pt x="1386840" y="421640"/>
                  </a:moveTo>
                  <a:lnTo>
                    <a:pt x="168846" y="421640"/>
                  </a:lnTo>
                  <a:lnTo>
                    <a:pt x="168846" y="414020"/>
                  </a:lnTo>
                  <a:lnTo>
                    <a:pt x="168846" y="15240"/>
                  </a:lnTo>
                  <a:lnTo>
                    <a:pt x="168846" y="0"/>
                  </a:lnTo>
                  <a:lnTo>
                    <a:pt x="79552" y="0"/>
                  </a:lnTo>
                  <a:lnTo>
                    <a:pt x="79552" y="15240"/>
                  </a:lnTo>
                  <a:lnTo>
                    <a:pt x="79552" y="414020"/>
                  </a:lnTo>
                  <a:lnTo>
                    <a:pt x="33832" y="414020"/>
                  </a:lnTo>
                  <a:lnTo>
                    <a:pt x="33832" y="15240"/>
                  </a:lnTo>
                  <a:lnTo>
                    <a:pt x="33832" y="0"/>
                  </a:lnTo>
                  <a:lnTo>
                    <a:pt x="0" y="0"/>
                  </a:lnTo>
                  <a:lnTo>
                    <a:pt x="0" y="15240"/>
                  </a:lnTo>
                  <a:lnTo>
                    <a:pt x="0" y="414020"/>
                  </a:lnTo>
                  <a:lnTo>
                    <a:pt x="0" y="421640"/>
                  </a:lnTo>
                  <a:lnTo>
                    <a:pt x="0" y="433070"/>
                  </a:lnTo>
                  <a:lnTo>
                    <a:pt x="107289" y="433070"/>
                  </a:lnTo>
                  <a:lnTo>
                    <a:pt x="107289" y="421640"/>
                  </a:lnTo>
                  <a:lnTo>
                    <a:pt x="107289" y="414020"/>
                  </a:lnTo>
                  <a:lnTo>
                    <a:pt x="107289" y="15240"/>
                  </a:lnTo>
                  <a:lnTo>
                    <a:pt x="153009" y="15240"/>
                  </a:lnTo>
                  <a:lnTo>
                    <a:pt x="153009" y="414020"/>
                  </a:lnTo>
                  <a:lnTo>
                    <a:pt x="153009" y="421640"/>
                  </a:lnTo>
                  <a:lnTo>
                    <a:pt x="153009" y="433070"/>
                  </a:lnTo>
                  <a:lnTo>
                    <a:pt x="1386840" y="433070"/>
                  </a:lnTo>
                  <a:lnTo>
                    <a:pt x="1386840" y="421640"/>
                  </a:lnTo>
                  <a:close/>
                </a:path>
              </a:pathLst>
            </a:custGeom>
            <a:solidFill>
              <a:srgbClr val="28A9D5"/>
            </a:solidFill>
          </p:spPr>
          <p:txBody>
            <a:bodyPr wrap="square" lIns="0" tIns="0" rIns="0" bIns="0" rtlCol="0"/>
            <a:lstStyle/>
            <a:p/>
          </p:txBody>
        </p:sp>
        <p:pic>
          <p:nvPicPr>
            <p:cNvPr id="11" name="object 11" descr=""/>
            <p:cNvPicPr/>
            <p:nvPr/>
          </p:nvPicPr>
          <p:blipFill>
            <a:blip r:embed="rId4" cstate="print"/>
            <a:stretch>
              <a:fillRect/>
            </a:stretch>
          </p:blipFill>
          <p:spPr>
            <a:xfrm>
              <a:off x="358140" y="202692"/>
              <a:ext cx="1680210" cy="787145"/>
            </a:xfrm>
            <a:prstGeom prst="rect">
              <a:avLst/>
            </a:prstGeom>
          </p:spPr>
        </p:pic>
        <p:pic>
          <p:nvPicPr>
            <p:cNvPr id="12" name="object 12" descr=""/>
            <p:cNvPicPr/>
            <p:nvPr/>
          </p:nvPicPr>
          <p:blipFill>
            <a:blip r:embed="rId5" cstate="print"/>
            <a:stretch>
              <a:fillRect/>
            </a:stretch>
          </p:blipFill>
          <p:spPr>
            <a:xfrm>
              <a:off x="1571244" y="202692"/>
              <a:ext cx="1532382" cy="787145"/>
            </a:xfrm>
            <a:prstGeom prst="rect">
              <a:avLst/>
            </a:prstGeom>
          </p:spPr>
        </p:pic>
        <p:pic>
          <p:nvPicPr>
            <p:cNvPr id="13" name="object 13" descr=""/>
            <p:cNvPicPr/>
            <p:nvPr/>
          </p:nvPicPr>
          <p:blipFill>
            <a:blip r:embed="rId6" cstate="print"/>
            <a:stretch>
              <a:fillRect/>
            </a:stretch>
          </p:blipFill>
          <p:spPr>
            <a:xfrm>
              <a:off x="2636519" y="202692"/>
              <a:ext cx="1148333" cy="787145"/>
            </a:xfrm>
            <a:prstGeom prst="rect">
              <a:avLst/>
            </a:prstGeom>
          </p:spPr>
        </p:pic>
        <p:pic>
          <p:nvPicPr>
            <p:cNvPr id="14" name="object 14" descr=""/>
            <p:cNvPicPr/>
            <p:nvPr/>
          </p:nvPicPr>
          <p:blipFill>
            <a:blip r:embed="rId7" cstate="print"/>
            <a:stretch>
              <a:fillRect/>
            </a:stretch>
          </p:blipFill>
          <p:spPr>
            <a:xfrm>
              <a:off x="3317747" y="202692"/>
              <a:ext cx="2242566" cy="787145"/>
            </a:xfrm>
            <a:prstGeom prst="rect">
              <a:avLst/>
            </a:prstGeom>
          </p:spPr>
        </p:pic>
      </p:grpSp>
      <p:sp>
        <p:nvSpPr>
          <p:cNvPr id="15" name="object 15"/>
          <p:cNvSpPr txBox="1">
            <a:spLocks noGrp="1"/>
          </p:cNvSpPr>
          <p:nvPr>
            <p:ph type="title"/>
          </p:nvPr>
        </p:nvSpPr>
        <p:spPr>
          <a:xfrm>
            <a:off x="566724" y="291160"/>
            <a:ext cx="4761230" cy="452120"/>
          </a:xfrm>
          <a:prstGeom prst="rect"/>
        </p:spPr>
        <p:txBody>
          <a:bodyPr wrap="square" lIns="0" tIns="12065" rIns="0" bIns="0" rtlCol="0" vert="horz">
            <a:spAutoFit/>
          </a:bodyPr>
          <a:lstStyle/>
          <a:p>
            <a:pPr marL="12700">
              <a:lnSpc>
                <a:spcPct val="100000"/>
              </a:lnSpc>
              <a:spcBef>
                <a:spcPts val="95"/>
              </a:spcBef>
            </a:pPr>
            <a:r>
              <a:rPr dirty="0" spc="-30"/>
              <a:t>RV64G</a:t>
            </a:r>
            <a:r>
              <a:rPr dirty="0" spc="-40"/>
              <a:t>机</a:t>
            </a:r>
            <a:r>
              <a:rPr dirty="0" spc="-40"/>
              <a:t>器</a:t>
            </a:r>
            <a:r>
              <a:rPr dirty="0" spc="-35"/>
              <a:t>上PKE</a:t>
            </a:r>
            <a:r>
              <a:rPr dirty="0" spc="-40"/>
              <a:t>的</a:t>
            </a:r>
            <a:r>
              <a:rPr dirty="0" spc="-40"/>
              <a:t>启</a:t>
            </a:r>
            <a:r>
              <a:rPr dirty="0" spc="-40"/>
              <a:t>动</a:t>
            </a:r>
            <a:r>
              <a:rPr dirty="0" spc="-40"/>
              <a:t>流</a:t>
            </a:r>
            <a:r>
              <a:rPr dirty="0" spc="-50"/>
              <a:t>程</a:t>
            </a:r>
          </a:p>
        </p:txBody>
      </p:sp>
      <p:sp>
        <p:nvSpPr>
          <p:cNvPr id="16" name="object 16" descr=""/>
          <p:cNvSpPr txBox="1"/>
          <p:nvPr/>
        </p:nvSpPr>
        <p:spPr>
          <a:xfrm>
            <a:off x="2233804" y="2275289"/>
            <a:ext cx="2130425" cy="797560"/>
          </a:xfrm>
          <a:prstGeom prst="rect">
            <a:avLst/>
          </a:prstGeom>
          <a:ln w="18755">
            <a:solidFill>
              <a:srgbClr val="000000"/>
            </a:solidFill>
          </a:ln>
        </p:spPr>
        <p:txBody>
          <a:bodyPr wrap="square" lIns="0" tIns="12065" rIns="0" bIns="0" rtlCol="0" vert="horz">
            <a:spAutoFit/>
          </a:bodyPr>
          <a:lstStyle/>
          <a:p>
            <a:pPr marL="300990">
              <a:lnSpc>
                <a:spcPct val="100000"/>
              </a:lnSpc>
              <a:spcBef>
                <a:spcPts val="95"/>
              </a:spcBef>
            </a:pPr>
            <a:r>
              <a:rPr dirty="0" sz="2300">
                <a:latin typeface="Times New Roman"/>
                <a:cs typeface="Times New Roman"/>
              </a:rPr>
              <a:t>RV64G</a:t>
            </a:r>
            <a:r>
              <a:rPr dirty="0" sz="2300" spc="-10">
                <a:latin typeface="宋体"/>
                <a:cs typeface="宋体"/>
              </a:rPr>
              <a:t>机</a:t>
            </a:r>
            <a:r>
              <a:rPr dirty="0" sz="2300" spc="-50">
                <a:latin typeface="宋体"/>
                <a:cs typeface="宋体"/>
              </a:rPr>
              <a:t>器</a:t>
            </a:r>
            <a:endParaRPr sz="2300">
              <a:latin typeface="宋体"/>
              <a:cs typeface="宋体"/>
            </a:endParaRPr>
          </a:p>
          <a:p>
            <a:pPr marL="200660">
              <a:lnSpc>
                <a:spcPct val="100000"/>
              </a:lnSpc>
              <a:spcBef>
                <a:spcPts val="380"/>
              </a:spcBef>
            </a:pPr>
            <a:r>
              <a:rPr dirty="0" sz="2300">
                <a:latin typeface="Times New Roman"/>
                <a:cs typeface="Times New Roman"/>
              </a:rPr>
              <a:t>(</a:t>
            </a:r>
            <a:r>
              <a:rPr dirty="0" sz="2300" spc="60">
                <a:latin typeface="宋体"/>
                <a:cs typeface="宋体"/>
              </a:rPr>
              <a:t>由</a:t>
            </a:r>
            <a:r>
              <a:rPr dirty="0" sz="2300">
                <a:latin typeface="Times New Roman"/>
                <a:cs typeface="Times New Roman"/>
              </a:rPr>
              <a:t>spike</a:t>
            </a:r>
            <a:r>
              <a:rPr dirty="0" sz="2300" spc="50">
                <a:latin typeface="宋体"/>
                <a:cs typeface="宋体"/>
              </a:rPr>
              <a:t>模拟</a:t>
            </a:r>
            <a:r>
              <a:rPr dirty="0" sz="2300" spc="-50">
                <a:latin typeface="Times New Roman"/>
                <a:cs typeface="Times New Roman"/>
              </a:rPr>
              <a:t>)</a:t>
            </a:r>
            <a:endParaRPr sz="2300">
              <a:latin typeface="Times New Roman"/>
              <a:cs typeface="Times New Roman"/>
            </a:endParaRPr>
          </a:p>
        </p:txBody>
      </p:sp>
      <p:sp>
        <p:nvSpPr>
          <p:cNvPr id="17" name="object 17" descr=""/>
          <p:cNvSpPr txBox="1"/>
          <p:nvPr/>
        </p:nvSpPr>
        <p:spPr>
          <a:xfrm>
            <a:off x="5588290" y="2275289"/>
            <a:ext cx="2130425" cy="797560"/>
          </a:xfrm>
          <a:prstGeom prst="rect">
            <a:avLst/>
          </a:prstGeom>
          <a:ln w="18755">
            <a:solidFill>
              <a:srgbClr val="000000"/>
            </a:solidFill>
          </a:ln>
        </p:spPr>
        <p:txBody>
          <a:bodyPr wrap="square" lIns="0" tIns="210820" rIns="0" bIns="0" rtlCol="0" vert="horz">
            <a:spAutoFit/>
          </a:bodyPr>
          <a:lstStyle/>
          <a:p>
            <a:pPr marL="492125">
              <a:lnSpc>
                <a:spcPct val="100000"/>
              </a:lnSpc>
              <a:spcBef>
                <a:spcPts val="1660"/>
              </a:spcBef>
            </a:pPr>
            <a:r>
              <a:rPr dirty="0" sz="2300">
                <a:latin typeface="Times New Roman"/>
                <a:cs typeface="Times New Roman"/>
              </a:rPr>
              <a:t>PKE</a:t>
            </a:r>
            <a:r>
              <a:rPr dirty="0" sz="2300">
                <a:latin typeface="宋体"/>
                <a:cs typeface="宋体"/>
              </a:rPr>
              <a:t>内</a:t>
            </a:r>
            <a:r>
              <a:rPr dirty="0" sz="2300" spc="-50">
                <a:latin typeface="宋体"/>
                <a:cs typeface="宋体"/>
              </a:rPr>
              <a:t>核</a:t>
            </a:r>
            <a:endParaRPr sz="2300">
              <a:latin typeface="宋体"/>
              <a:cs typeface="宋体"/>
            </a:endParaRPr>
          </a:p>
        </p:txBody>
      </p:sp>
      <p:sp>
        <p:nvSpPr>
          <p:cNvPr id="18" name="object 18" descr=""/>
          <p:cNvSpPr txBox="1"/>
          <p:nvPr/>
        </p:nvSpPr>
        <p:spPr>
          <a:xfrm>
            <a:off x="8942739" y="2275289"/>
            <a:ext cx="2130425" cy="797560"/>
          </a:xfrm>
          <a:prstGeom prst="rect">
            <a:avLst/>
          </a:prstGeom>
          <a:ln w="18755">
            <a:solidFill>
              <a:srgbClr val="000000"/>
            </a:solidFill>
          </a:ln>
        </p:spPr>
        <p:txBody>
          <a:bodyPr wrap="square" lIns="0" tIns="210820" rIns="0" bIns="0" rtlCol="0" vert="horz">
            <a:spAutoFit/>
          </a:bodyPr>
          <a:lstStyle/>
          <a:p>
            <a:pPr marL="365760">
              <a:lnSpc>
                <a:spcPct val="100000"/>
              </a:lnSpc>
              <a:spcBef>
                <a:spcPts val="1660"/>
              </a:spcBef>
            </a:pPr>
            <a:r>
              <a:rPr dirty="0" sz="2300" spc="55">
                <a:latin typeface="宋体"/>
                <a:cs typeface="宋体"/>
              </a:rPr>
              <a:t>应用的</a:t>
            </a:r>
            <a:r>
              <a:rPr dirty="0" sz="2300" spc="-25">
                <a:latin typeface="Times New Roman"/>
                <a:cs typeface="Times New Roman"/>
              </a:rPr>
              <a:t>ELF</a:t>
            </a:r>
            <a:endParaRPr sz="2300">
              <a:latin typeface="Times New Roman"/>
              <a:cs typeface="Times New Roman"/>
            </a:endParaRPr>
          </a:p>
        </p:txBody>
      </p:sp>
      <p:grpSp>
        <p:nvGrpSpPr>
          <p:cNvPr id="19" name="object 19" descr=""/>
          <p:cNvGrpSpPr/>
          <p:nvPr/>
        </p:nvGrpSpPr>
        <p:grpSpPr>
          <a:xfrm>
            <a:off x="4363572" y="2597401"/>
            <a:ext cx="1224915" cy="146050"/>
            <a:chOff x="4363572" y="2597401"/>
            <a:chExt cx="1224915" cy="146050"/>
          </a:xfrm>
        </p:grpSpPr>
        <p:sp>
          <p:nvSpPr>
            <p:cNvPr id="20" name="object 20" descr=""/>
            <p:cNvSpPr/>
            <p:nvPr/>
          </p:nvSpPr>
          <p:spPr>
            <a:xfrm>
              <a:off x="4363572" y="2670156"/>
              <a:ext cx="1097915" cy="0"/>
            </a:xfrm>
            <a:custGeom>
              <a:avLst/>
              <a:gdLst/>
              <a:ahLst/>
              <a:cxnLst/>
              <a:rect l="l" t="t" r="r" b="b"/>
              <a:pathLst>
                <a:path w="1097914" h="0">
                  <a:moveTo>
                    <a:pt x="0" y="0"/>
                  </a:moveTo>
                  <a:lnTo>
                    <a:pt x="1097361" y="0"/>
                  </a:lnTo>
                </a:path>
              </a:pathLst>
            </a:custGeom>
            <a:ln w="18751">
              <a:solidFill>
                <a:srgbClr val="000000"/>
              </a:solidFill>
            </a:ln>
          </p:spPr>
          <p:txBody>
            <a:bodyPr wrap="square" lIns="0" tIns="0" rIns="0" bIns="0" rtlCol="0"/>
            <a:lstStyle/>
            <a:p/>
          </p:txBody>
        </p:sp>
        <p:sp>
          <p:nvSpPr>
            <p:cNvPr id="21" name="object 21" descr=""/>
            <p:cNvSpPr/>
            <p:nvPr/>
          </p:nvSpPr>
          <p:spPr>
            <a:xfrm>
              <a:off x="5442526" y="2597401"/>
              <a:ext cx="146050" cy="146050"/>
            </a:xfrm>
            <a:custGeom>
              <a:avLst/>
              <a:gdLst/>
              <a:ahLst/>
              <a:cxnLst/>
              <a:rect l="l" t="t" r="r" b="b"/>
              <a:pathLst>
                <a:path w="146050" h="146050">
                  <a:moveTo>
                    <a:pt x="0" y="0"/>
                  </a:moveTo>
                  <a:lnTo>
                    <a:pt x="0" y="145511"/>
                  </a:lnTo>
                  <a:lnTo>
                    <a:pt x="145763" y="72755"/>
                  </a:lnTo>
                  <a:lnTo>
                    <a:pt x="0" y="0"/>
                  </a:lnTo>
                  <a:close/>
                </a:path>
              </a:pathLst>
            </a:custGeom>
            <a:solidFill>
              <a:srgbClr val="000000"/>
            </a:solidFill>
          </p:spPr>
          <p:txBody>
            <a:bodyPr wrap="square" lIns="0" tIns="0" rIns="0" bIns="0" rtlCol="0"/>
            <a:lstStyle/>
            <a:p/>
          </p:txBody>
        </p:sp>
      </p:grpSp>
      <p:grpSp>
        <p:nvGrpSpPr>
          <p:cNvPr id="22" name="object 22" descr=""/>
          <p:cNvGrpSpPr/>
          <p:nvPr/>
        </p:nvGrpSpPr>
        <p:grpSpPr>
          <a:xfrm>
            <a:off x="7718021" y="2597401"/>
            <a:ext cx="1224915" cy="146050"/>
            <a:chOff x="7718021" y="2597401"/>
            <a:chExt cx="1224915" cy="146050"/>
          </a:xfrm>
        </p:grpSpPr>
        <p:sp>
          <p:nvSpPr>
            <p:cNvPr id="23" name="object 23" descr=""/>
            <p:cNvSpPr/>
            <p:nvPr/>
          </p:nvSpPr>
          <p:spPr>
            <a:xfrm>
              <a:off x="7718021" y="2670156"/>
              <a:ext cx="1097915" cy="0"/>
            </a:xfrm>
            <a:custGeom>
              <a:avLst/>
              <a:gdLst/>
              <a:ahLst/>
              <a:cxnLst/>
              <a:rect l="l" t="t" r="r" b="b"/>
              <a:pathLst>
                <a:path w="1097915" h="0">
                  <a:moveTo>
                    <a:pt x="0" y="0"/>
                  </a:moveTo>
                  <a:lnTo>
                    <a:pt x="1097361" y="0"/>
                  </a:lnTo>
                </a:path>
              </a:pathLst>
            </a:custGeom>
            <a:ln w="18751">
              <a:solidFill>
                <a:srgbClr val="000000"/>
              </a:solidFill>
            </a:ln>
          </p:spPr>
          <p:txBody>
            <a:bodyPr wrap="square" lIns="0" tIns="0" rIns="0" bIns="0" rtlCol="0"/>
            <a:lstStyle/>
            <a:p/>
          </p:txBody>
        </p:sp>
        <p:sp>
          <p:nvSpPr>
            <p:cNvPr id="24" name="object 24" descr=""/>
            <p:cNvSpPr/>
            <p:nvPr/>
          </p:nvSpPr>
          <p:spPr>
            <a:xfrm>
              <a:off x="8796975" y="2597401"/>
              <a:ext cx="146050" cy="146050"/>
            </a:xfrm>
            <a:custGeom>
              <a:avLst/>
              <a:gdLst/>
              <a:ahLst/>
              <a:cxnLst/>
              <a:rect l="l" t="t" r="r" b="b"/>
              <a:pathLst>
                <a:path w="146050" h="146050">
                  <a:moveTo>
                    <a:pt x="0" y="0"/>
                  </a:moveTo>
                  <a:lnTo>
                    <a:pt x="0" y="145511"/>
                  </a:lnTo>
                  <a:lnTo>
                    <a:pt x="145763" y="72755"/>
                  </a:lnTo>
                  <a:lnTo>
                    <a:pt x="0" y="0"/>
                  </a:lnTo>
                  <a:close/>
                </a:path>
              </a:pathLst>
            </a:custGeom>
            <a:solidFill>
              <a:srgbClr val="000000"/>
            </a:solidFill>
          </p:spPr>
          <p:txBody>
            <a:bodyPr wrap="square" lIns="0" tIns="0" rIns="0" bIns="0" rtlCol="0"/>
            <a:lstStyle/>
            <a:p/>
          </p:txBody>
        </p:sp>
      </p:grpSp>
      <p:sp>
        <p:nvSpPr>
          <p:cNvPr id="25" name="object 25" descr=""/>
          <p:cNvSpPr txBox="1"/>
          <p:nvPr/>
        </p:nvSpPr>
        <p:spPr>
          <a:xfrm>
            <a:off x="4644278" y="2196846"/>
            <a:ext cx="613410" cy="380365"/>
          </a:xfrm>
          <a:prstGeom prst="rect">
            <a:avLst/>
          </a:prstGeom>
        </p:spPr>
        <p:txBody>
          <a:bodyPr wrap="square" lIns="0" tIns="15875" rIns="0" bIns="0" rtlCol="0" vert="horz">
            <a:spAutoFit/>
          </a:bodyPr>
          <a:lstStyle/>
          <a:p>
            <a:pPr marL="12700">
              <a:lnSpc>
                <a:spcPct val="100000"/>
              </a:lnSpc>
              <a:spcBef>
                <a:spcPts val="125"/>
              </a:spcBef>
            </a:pPr>
            <a:r>
              <a:rPr dirty="0" sz="2300">
                <a:latin typeface="宋体"/>
                <a:cs typeface="宋体"/>
              </a:rPr>
              <a:t>加</a:t>
            </a:r>
            <a:r>
              <a:rPr dirty="0" sz="2300" spc="-50">
                <a:latin typeface="宋体"/>
                <a:cs typeface="宋体"/>
              </a:rPr>
              <a:t>载</a:t>
            </a:r>
            <a:endParaRPr sz="2300">
              <a:latin typeface="宋体"/>
              <a:cs typeface="宋体"/>
            </a:endParaRPr>
          </a:p>
        </p:txBody>
      </p:sp>
      <p:sp>
        <p:nvSpPr>
          <p:cNvPr id="26" name="object 26" descr=""/>
          <p:cNvSpPr txBox="1"/>
          <p:nvPr/>
        </p:nvSpPr>
        <p:spPr>
          <a:xfrm>
            <a:off x="8008119" y="2196846"/>
            <a:ext cx="613410" cy="380365"/>
          </a:xfrm>
          <a:prstGeom prst="rect">
            <a:avLst/>
          </a:prstGeom>
        </p:spPr>
        <p:txBody>
          <a:bodyPr wrap="square" lIns="0" tIns="15875" rIns="0" bIns="0" rtlCol="0" vert="horz">
            <a:spAutoFit/>
          </a:bodyPr>
          <a:lstStyle/>
          <a:p>
            <a:pPr marL="12700">
              <a:lnSpc>
                <a:spcPct val="100000"/>
              </a:lnSpc>
              <a:spcBef>
                <a:spcPts val="125"/>
              </a:spcBef>
            </a:pPr>
            <a:r>
              <a:rPr dirty="0" sz="2300">
                <a:latin typeface="宋体"/>
                <a:cs typeface="宋体"/>
              </a:rPr>
              <a:t>加</a:t>
            </a:r>
            <a:r>
              <a:rPr dirty="0" sz="2300" spc="-50">
                <a:latin typeface="宋体"/>
                <a:cs typeface="宋体"/>
              </a:rPr>
              <a:t>载</a:t>
            </a:r>
            <a:endParaRPr sz="2300">
              <a:latin typeface="宋体"/>
              <a:cs typeface="宋体"/>
            </a:endParaRPr>
          </a:p>
        </p:txBody>
      </p:sp>
      <p:sp>
        <p:nvSpPr>
          <p:cNvPr id="27" name="object 27" descr=""/>
          <p:cNvSpPr txBox="1"/>
          <p:nvPr/>
        </p:nvSpPr>
        <p:spPr>
          <a:xfrm>
            <a:off x="5470399" y="3131459"/>
            <a:ext cx="4876800" cy="1224280"/>
          </a:xfrm>
          <a:prstGeom prst="rect">
            <a:avLst/>
          </a:prstGeom>
        </p:spPr>
        <p:txBody>
          <a:bodyPr wrap="square" lIns="0" tIns="61594" rIns="0" bIns="0" rtlCol="0" vert="horz">
            <a:spAutoFit/>
          </a:bodyPr>
          <a:lstStyle/>
          <a:p>
            <a:pPr marL="314325" indent="-302260">
              <a:lnSpc>
                <a:spcPct val="100000"/>
              </a:lnSpc>
              <a:spcBef>
                <a:spcPts val="484"/>
              </a:spcBef>
              <a:buFont typeface="Times New Roman"/>
              <a:buAutoNum type="arabicPeriod"/>
              <a:tabLst>
                <a:tab pos="314960" algn="l"/>
              </a:tabLst>
            </a:pPr>
            <a:r>
              <a:rPr dirty="0" sz="2300" spc="50">
                <a:latin typeface="宋体"/>
                <a:cs typeface="宋体"/>
              </a:rPr>
              <a:t>通过</a:t>
            </a:r>
            <a:r>
              <a:rPr dirty="0" sz="2300">
                <a:latin typeface="Times New Roman"/>
                <a:cs typeface="Times New Roman"/>
              </a:rPr>
              <a:t>DTS</a:t>
            </a:r>
            <a:r>
              <a:rPr dirty="0" sz="2300" spc="55">
                <a:latin typeface="宋体"/>
                <a:cs typeface="宋体"/>
              </a:rPr>
              <a:t>设置</a:t>
            </a:r>
            <a:r>
              <a:rPr dirty="0" sz="2300">
                <a:latin typeface="Times New Roman"/>
                <a:cs typeface="Times New Roman"/>
              </a:rPr>
              <a:t>HTIF</a:t>
            </a:r>
            <a:r>
              <a:rPr dirty="0" sz="2300" spc="40">
                <a:latin typeface="宋体"/>
                <a:cs typeface="宋体"/>
              </a:rPr>
              <a:t>、获取内存信息</a:t>
            </a:r>
            <a:endParaRPr sz="2300">
              <a:latin typeface="宋体"/>
              <a:cs typeface="宋体"/>
            </a:endParaRPr>
          </a:p>
          <a:p>
            <a:pPr marL="314325" indent="-302260">
              <a:lnSpc>
                <a:spcPct val="100000"/>
              </a:lnSpc>
              <a:spcBef>
                <a:spcPts val="385"/>
              </a:spcBef>
              <a:buFont typeface="Times New Roman"/>
              <a:buAutoNum type="arabicPeriod"/>
              <a:tabLst>
                <a:tab pos="314960" algn="l"/>
              </a:tabLst>
            </a:pPr>
            <a:r>
              <a:rPr dirty="0" sz="2300" spc="15">
                <a:latin typeface="宋体"/>
                <a:cs typeface="宋体"/>
              </a:rPr>
              <a:t>设置应用执行环境</a:t>
            </a:r>
            <a:endParaRPr sz="2300">
              <a:latin typeface="宋体"/>
              <a:cs typeface="宋体"/>
            </a:endParaRPr>
          </a:p>
          <a:p>
            <a:pPr marL="314325" indent="-302260">
              <a:lnSpc>
                <a:spcPct val="100000"/>
              </a:lnSpc>
              <a:spcBef>
                <a:spcPts val="380"/>
              </a:spcBef>
              <a:buFont typeface="Times New Roman"/>
              <a:buAutoNum type="arabicPeriod"/>
              <a:tabLst>
                <a:tab pos="314960" algn="l"/>
              </a:tabLst>
            </a:pPr>
            <a:r>
              <a:rPr dirty="0" sz="2300" spc="35">
                <a:latin typeface="宋体"/>
                <a:cs typeface="宋体"/>
              </a:rPr>
              <a:t>加载应用，并将其投入执行</a:t>
            </a:r>
            <a:endParaRPr sz="2300">
              <a:latin typeface="宋体"/>
              <a:cs typeface="宋体"/>
            </a:endParaRPr>
          </a:p>
        </p:txBody>
      </p:sp>
      <p:sp>
        <p:nvSpPr>
          <p:cNvPr id="28" name="object 28" descr=""/>
          <p:cNvSpPr txBox="1"/>
          <p:nvPr/>
        </p:nvSpPr>
        <p:spPr>
          <a:xfrm>
            <a:off x="667516" y="3155044"/>
            <a:ext cx="3910329" cy="1221105"/>
          </a:xfrm>
          <a:prstGeom prst="rect">
            <a:avLst/>
          </a:prstGeom>
        </p:spPr>
        <p:txBody>
          <a:bodyPr wrap="square" lIns="0" tIns="59690" rIns="0" bIns="0" rtlCol="0" vert="horz">
            <a:spAutoFit/>
          </a:bodyPr>
          <a:lstStyle/>
          <a:p>
            <a:pPr marL="313690" indent="-301625">
              <a:lnSpc>
                <a:spcPct val="100000"/>
              </a:lnSpc>
              <a:spcBef>
                <a:spcPts val="470"/>
              </a:spcBef>
              <a:buFont typeface="Times New Roman"/>
              <a:buAutoNum type="arabicPeriod"/>
              <a:tabLst>
                <a:tab pos="314325" algn="l"/>
              </a:tabLst>
            </a:pPr>
            <a:r>
              <a:rPr dirty="0" sz="2300" spc="45">
                <a:latin typeface="宋体"/>
                <a:cs typeface="宋体"/>
              </a:rPr>
              <a:t>将模拟硬件信息，填入</a:t>
            </a:r>
            <a:r>
              <a:rPr dirty="0" sz="2300" spc="-25">
                <a:latin typeface="Times New Roman"/>
                <a:cs typeface="Times New Roman"/>
              </a:rPr>
              <a:t>DTS</a:t>
            </a:r>
            <a:endParaRPr sz="2300">
              <a:latin typeface="Times New Roman"/>
              <a:cs typeface="Times New Roman"/>
            </a:endParaRPr>
          </a:p>
          <a:p>
            <a:pPr marL="313690" indent="-301625">
              <a:lnSpc>
                <a:spcPct val="100000"/>
              </a:lnSpc>
              <a:spcBef>
                <a:spcPts val="380"/>
              </a:spcBef>
              <a:buFont typeface="Times New Roman"/>
              <a:buAutoNum type="arabicPeriod"/>
              <a:tabLst>
                <a:tab pos="314325" algn="l"/>
              </a:tabLst>
            </a:pPr>
            <a:r>
              <a:rPr dirty="0" sz="2300" spc="60">
                <a:latin typeface="宋体"/>
                <a:cs typeface="宋体"/>
              </a:rPr>
              <a:t>加载</a:t>
            </a:r>
            <a:r>
              <a:rPr dirty="0" sz="2300">
                <a:latin typeface="Times New Roman"/>
                <a:cs typeface="Times New Roman"/>
              </a:rPr>
              <a:t>PKE</a:t>
            </a:r>
            <a:r>
              <a:rPr dirty="0" sz="2300" spc="40">
                <a:latin typeface="宋体"/>
                <a:cs typeface="宋体"/>
              </a:rPr>
              <a:t>内核到模拟内存</a:t>
            </a:r>
            <a:endParaRPr sz="2300">
              <a:latin typeface="宋体"/>
              <a:cs typeface="宋体"/>
            </a:endParaRPr>
          </a:p>
          <a:p>
            <a:pPr marL="313690" indent="-301625">
              <a:lnSpc>
                <a:spcPct val="100000"/>
              </a:lnSpc>
              <a:spcBef>
                <a:spcPts val="375"/>
              </a:spcBef>
              <a:buFont typeface="Times New Roman"/>
              <a:buAutoNum type="arabicPeriod"/>
              <a:tabLst>
                <a:tab pos="314325" algn="l"/>
              </a:tabLst>
            </a:pPr>
            <a:r>
              <a:rPr dirty="0" sz="2300" spc="55">
                <a:latin typeface="宋体"/>
                <a:cs typeface="宋体"/>
              </a:rPr>
              <a:t>跳转到</a:t>
            </a:r>
            <a:r>
              <a:rPr dirty="0" sz="2300">
                <a:latin typeface="Times New Roman"/>
                <a:cs typeface="Times New Roman"/>
              </a:rPr>
              <a:t>PKE</a:t>
            </a:r>
            <a:r>
              <a:rPr dirty="0" sz="2300" spc="40">
                <a:latin typeface="宋体"/>
                <a:cs typeface="宋体"/>
              </a:rPr>
              <a:t>的入口地址执行</a:t>
            </a:r>
            <a:endParaRPr sz="2300">
              <a:latin typeface="宋体"/>
              <a:cs typeface="宋体"/>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782218" y="999316"/>
            <a:ext cx="10466070" cy="5210810"/>
          </a:xfrm>
          <a:prstGeom prst="rect">
            <a:avLst/>
          </a:prstGeom>
        </p:spPr>
        <p:txBody>
          <a:bodyPr wrap="square" lIns="0" tIns="196215" rIns="0" bIns="0" rtlCol="0" vert="horz">
            <a:spAutoFit/>
          </a:bodyPr>
          <a:lstStyle/>
          <a:p>
            <a:pPr marL="528955" indent="-516890">
              <a:lnSpc>
                <a:spcPct val="100000"/>
              </a:lnSpc>
              <a:spcBef>
                <a:spcPts val="1545"/>
              </a:spcBef>
              <a:buAutoNum type="arabicParenBoth"/>
              <a:tabLst>
                <a:tab pos="529590" algn="l"/>
              </a:tabLst>
            </a:pPr>
            <a:r>
              <a:rPr dirty="0" sz="2400" spc="-20" b="1">
                <a:solidFill>
                  <a:srgbClr val="990033"/>
                </a:solidFill>
                <a:latin typeface="微软雅黑"/>
                <a:cs typeface="微软雅黑"/>
              </a:rPr>
              <a:t>什么是系统生成</a:t>
            </a:r>
            <a:endParaRPr sz="2400">
              <a:latin typeface="微软雅黑"/>
              <a:cs typeface="微软雅黑"/>
            </a:endParaRPr>
          </a:p>
          <a:p>
            <a:pPr lvl="1" marL="812165" marR="5080" indent="-342900">
              <a:lnSpc>
                <a:spcPct val="150000"/>
              </a:lnSpc>
              <a:spcBef>
                <a:spcPts val="5"/>
              </a:spcBef>
              <a:buClr>
                <a:srgbClr val="FFC000"/>
              </a:buClr>
              <a:buFont typeface="Wingdings"/>
              <a:buChar char=""/>
              <a:tabLst>
                <a:tab pos="812800" algn="l"/>
              </a:tabLst>
            </a:pPr>
            <a:r>
              <a:rPr dirty="0" sz="2400" spc="-5">
                <a:solidFill>
                  <a:srgbClr val="1286B7"/>
                </a:solidFill>
                <a:latin typeface="微软雅黑"/>
                <a:cs typeface="微软雅黑"/>
              </a:rPr>
              <a:t>所谓系统生成，就是指为了满足物理设备的约束和需要的系统功能，通</a:t>
            </a:r>
            <a:r>
              <a:rPr dirty="0" sz="2400" spc="-15">
                <a:solidFill>
                  <a:srgbClr val="1286B7"/>
                </a:solidFill>
                <a:latin typeface="微软雅黑"/>
                <a:cs typeface="微软雅黑"/>
              </a:rPr>
              <a:t>过组装一批模块来产生一个清晰的、使用方便的操作系统的过程。</a:t>
            </a:r>
            <a:endParaRPr sz="2400">
              <a:latin typeface="微软雅黑"/>
              <a:cs typeface="微软雅黑"/>
            </a:endParaRPr>
          </a:p>
          <a:p>
            <a:pPr lvl="1" marL="812165" marR="5080" indent="-342900">
              <a:lnSpc>
                <a:spcPct val="150000"/>
              </a:lnSpc>
              <a:buClr>
                <a:srgbClr val="FFC000"/>
              </a:buClr>
              <a:buFont typeface="Wingdings"/>
              <a:buChar char=""/>
              <a:tabLst>
                <a:tab pos="812800" algn="l"/>
              </a:tabLst>
            </a:pPr>
            <a:r>
              <a:rPr dirty="0" sz="2400">
                <a:solidFill>
                  <a:srgbClr val="1286B7"/>
                </a:solidFill>
                <a:latin typeface="微软雅黑"/>
                <a:cs typeface="微软雅黑"/>
              </a:rPr>
              <a:t>简单地说就是系统的安装，即将OS安装到启动装置（</a:t>
            </a:r>
            <a:r>
              <a:rPr dirty="0" sz="2400" spc="-10">
                <a:solidFill>
                  <a:srgbClr val="1286B7"/>
                </a:solidFill>
                <a:latin typeface="微软雅黑"/>
                <a:cs typeface="微软雅黑"/>
              </a:rPr>
              <a:t>可以是磁盘，也可</a:t>
            </a:r>
            <a:r>
              <a:rPr dirty="0" sz="2400">
                <a:solidFill>
                  <a:srgbClr val="1286B7"/>
                </a:solidFill>
                <a:latin typeface="微软雅黑"/>
                <a:cs typeface="微软雅黑"/>
              </a:rPr>
              <a:t>以是tftp服务器的某个目录</a:t>
            </a:r>
            <a:r>
              <a:rPr dirty="0" sz="2400" spc="-50">
                <a:solidFill>
                  <a:srgbClr val="1286B7"/>
                </a:solidFill>
                <a:latin typeface="微软雅黑"/>
                <a:cs typeface="微软雅黑"/>
              </a:rPr>
              <a:t>）</a:t>
            </a:r>
            <a:endParaRPr sz="2400">
              <a:latin typeface="微软雅黑"/>
              <a:cs typeface="微软雅黑"/>
            </a:endParaRPr>
          </a:p>
          <a:p>
            <a:pPr marL="528955" indent="-516890">
              <a:lnSpc>
                <a:spcPct val="100000"/>
              </a:lnSpc>
              <a:spcBef>
                <a:spcPts val="2305"/>
              </a:spcBef>
              <a:buAutoNum type="arabicParenBoth"/>
              <a:tabLst>
                <a:tab pos="529590" algn="l"/>
              </a:tabLst>
            </a:pPr>
            <a:r>
              <a:rPr dirty="0" sz="2400" spc="-10" b="1">
                <a:solidFill>
                  <a:srgbClr val="990033"/>
                </a:solidFill>
                <a:latin typeface="微软雅黑"/>
                <a:cs typeface="微软雅黑"/>
              </a:rPr>
              <a:t>系统生成的内容</a:t>
            </a:r>
            <a:endParaRPr sz="2400">
              <a:latin typeface="微软雅黑"/>
              <a:cs typeface="微软雅黑"/>
            </a:endParaRPr>
          </a:p>
          <a:p>
            <a:pPr lvl="1" marL="824865" indent="-355600">
              <a:lnSpc>
                <a:spcPct val="100000"/>
              </a:lnSpc>
              <a:spcBef>
                <a:spcPts val="1010"/>
              </a:spcBef>
              <a:buClr>
                <a:srgbClr val="FFC000"/>
              </a:buClr>
              <a:buFont typeface="Wingdings"/>
              <a:buChar char=""/>
              <a:tabLst>
                <a:tab pos="825500" algn="l"/>
              </a:tabLst>
            </a:pPr>
            <a:r>
              <a:rPr dirty="0" sz="2400">
                <a:solidFill>
                  <a:srgbClr val="1286B7"/>
                </a:solidFill>
                <a:latin typeface="微软雅黑"/>
                <a:cs typeface="微软雅黑"/>
              </a:rPr>
              <a:t>Bootloader</a:t>
            </a:r>
            <a:r>
              <a:rPr dirty="0" sz="2400" spc="-35">
                <a:solidFill>
                  <a:srgbClr val="1286B7"/>
                </a:solidFill>
                <a:latin typeface="微软雅黑"/>
                <a:cs typeface="微软雅黑"/>
              </a:rPr>
              <a:t> </a:t>
            </a:r>
            <a:r>
              <a:rPr dirty="0" sz="2400">
                <a:solidFill>
                  <a:srgbClr val="1286B7"/>
                </a:solidFill>
                <a:latin typeface="微软雅黑"/>
                <a:cs typeface="微软雅黑"/>
              </a:rPr>
              <a:t>（如</a:t>
            </a:r>
            <a:r>
              <a:rPr dirty="0" sz="2400" spc="-10">
                <a:solidFill>
                  <a:srgbClr val="1286B7"/>
                </a:solidFill>
                <a:latin typeface="微软雅黑"/>
                <a:cs typeface="微软雅黑"/>
              </a:rPr>
              <a:t>x86</a:t>
            </a:r>
            <a:r>
              <a:rPr dirty="0" sz="2400">
                <a:solidFill>
                  <a:srgbClr val="1286B7"/>
                </a:solidFill>
                <a:latin typeface="微软雅黑"/>
                <a:cs typeface="微软雅黑"/>
              </a:rPr>
              <a:t>机器上的</a:t>
            </a:r>
            <a:r>
              <a:rPr dirty="0" sz="2400" spc="-20">
                <a:solidFill>
                  <a:srgbClr val="1286B7"/>
                </a:solidFill>
                <a:latin typeface="微软雅黑"/>
                <a:cs typeface="微软雅黑"/>
              </a:rPr>
              <a:t>MBR）</a:t>
            </a:r>
            <a:endParaRPr sz="2400">
              <a:latin typeface="微软雅黑"/>
              <a:cs typeface="微软雅黑"/>
            </a:endParaRPr>
          </a:p>
          <a:p>
            <a:pPr lvl="1" marL="824865" indent="-355600">
              <a:lnSpc>
                <a:spcPct val="100000"/>
              </a:lnSpc>
              <a:spcBef>
                <a:spcPts val="505"/>
              </a:spcBef>
              <a:buClr>
                <a:srgbClr val="FFC000"/>
              </a:buClr>
              <a:buFont typeface="Wingdings"/>
              <a:buChar char=""/>
              <a:tabLst>
                <a:tab pos="825500" algn="l"/>
              </a:tabLst>
            </a:pPr>
            <a:r>
              <a:rPr dirty="0" sz="2400" spc="-10">
                <a:solidFill>
                  <a:srgbClr val="1286B7"/>
                </a:solidFill>
                <a:latin typeface="微软雅黑"/>
                <a:cs typeface="微软雅黑"/>
              </a:rPr>
              <a:t>OS</a:t>
            </a:r>
            <a:r>
              <a:rPr dirty="0" sz="2400" spc="-30">
                <a:solidFill>
                  <a:srgbClr val="1286B7"/>
                </a:solidFill>
                <a:latin typeface="微软雅黑"/>
                <a:cs typeface="微软雅黑"/>
              </a:rPr>
              <a:t>内核</a:t>
            </a:r>
            <a:endParaRPr sz="2400">
              <a:latin typeface="微软雅黑"/>
              <a:cs typeface="微软雅黑"/>
            </a:endParaRPr>
          </a:p>
          <a:p>
            <a:pPr lvl="1" marL="824865" indent="-355600">
              <a:lnSpc>
                <a:spcPct val="100000"/>
              </a:lnSpc>
              <a:spcBef>
                <a:spcPts val="495"/>
              </a:spcBef>
              <a:buClr>
                <a:srgbClr val="FFC000"/>
              </a:buClr>
              <a:buFont typeface="Wingdings"/>
              <a:buChar char=""/>
              <a:tabLst>
                <a:tab pos="825500" algn="l"/>
              </a:tabLst>
            </a:pPr>
            <a:r>
              <a:rPr dirty="0" sz="2400" spc="-15">
                <a:solidFill>
                  <a:srgbClr val="1286B7"/>
                </a:solidFill>
                <a:latin typeface="微软雅黑"/>
                <a:cs typeface="微软雅黑"/>
              </a:rPr>
              <a:t>文件系统</a:t>
            </a:r>
            <a:endParaRPr sz="2400">
              <a:latin typeface="微软雅黑"/>
              <a:cs typeface="微软雅黑"/>
            </a:endParaRPr>
          </a:p>
          <a:p>
            <a:pPr lvl="1" marL="824865" indent="-355600">
              <a:lnSpc>
                <a:spcPct val="100000"/>
              </a:lnSpc>
              <a:spcBef>
                <a:spcPts val="500"/>
              </a:spcBef>
              <a:buClr>
                <a:srgbClr val="FFC000"/>
              </a:buClr>
              <a:buFont typeface="Wingdings"/>
              <a:buChar char=""/>
              <a:tabLst>
                <a:tab pos="825500" algn="l"/>
              </a:tabLst>
            </a:pPr>
            <a:r>
              <a:rPr dirty="0" sz="2400">
                <a:solidFill>
                  <a:srgbClr val="1286B7"/>
                </a:solidFill>
                <a:latin typeface="微软雅黑"/>
                <a:cs typeface="微软雅黑"/>
              </a:rPr>
              <a:t>执行环境（如用户态</a:t>
            </a:r>
            <a:r>
              <a:rPr dirty="0" sz="2400" spc="-10">
                <a:solidFill>
                  <a:srgbClr val="1286B7"/>
                </a:solidFill>
                <a:latin typeface="微软雅黑"/>
                <a:cs typeface="微软雅黑"/>
              </a:rPr>
              <a:t>lib</a:t>
            </a:r>
            <a:r>
              <a:rPr dirty="0" sz="2400">
                <a:solidFill>
                  <a:srgbClr val="1286B7"/>
                </a:solidFill>
                <a:latin typeface="微软雅黑"/>
                <a:cs typeface="微软雅黑"/>
              </a:rPr>
              <a:t>等</a:t>
            </a:r>
            <a:r>
              <a:rPr dirty="0" sz="2400" spc="-50">
                <a:solidFill>
                  <a:srgbClr val="1286B7"/>
                </a:solidFill>
                <a:latin typeface="微软雅黑"/>
                <a:cs typeface="微软雅黑"/>
              </a:rPr>
              <a:t>）</a:t>
            </a:r>
            <a:endParaRPr sz="2400">
              <a:latin typeface="微软雅黑"/>
              <a:cs typeface="微软雅黑"/>
            </a:endParaRPr>
          </a:p>
        </p:txBody>
      </p:sp>
      <p:pic>
        <p:nvPicPr>
          <p:cNvPr id="3" name="object 3" descr=""/>
          <p:cNvPicPr/>
          <p:nvPr/>
        </p:nvPicPr>
        <p:blipFill>
          <a:blip r:embed="rId2" cstate="print"/>
          <a:stretch>
            <a:fillRect/>
          </a:stretch>
        </p:blipFill>
        <p:spPr>
          <a:xfrm>
            <a:off x="358140" y="219456"/>
            <a:ext cx="2952750" cy="787146"/>
          </a:xfrm>
          <a:prstGeom prst="rect">
            <a:avLst/>
          </a:prstGeom>
        </p:spPr>
      </p:pic>
      <p:sp>
        <p:nvSpPr>
          <p:cNvPr id="4" name="object 4"/>
          <p:cNvSpPr txBox="1">
            <a:spLocks noGrp="1"/>
          </p:cNvSpPr>
          <p:nvPr>
            <p:ph type="title"/>
          </p:nvPr>
        </p:nvSpPr>
        <p:spPr>
          <a:xfrm>
            <a:off x="566724" y="309498"/>
            <a:ext cx="2511425" cy="452120"/>
          </a:xfrm>
          <a:prstGeom prst="rect"/>
        </p:spPr>
        <p:txBody>
          <a:bodyPr wrap="square" lIns="0" tIns="12065" rIns="0" bIns="0" rtlCol="0" vert="horz">
            <a:spAutoFit/>
          </a:bodyPr>
          <a:lstStyle/>
          <a:p>
            <a:pPr marL="12700">
              <a:lnSpc>
                <a:spcPct val="100000"/>
              </a:lnSpc>
              <a:spcBef>
                <a:spcPts val="95"/>
              </a:spcBef>
            </a:pPr>
            <a:r>
              <a:rPr dirty="0" spc="-35"/>
              <a:t>操</a:t>
            </a:r>
            <a:r>
              <a:rPr dirty="0" spc="-35"/>
              <a:t>作</a:t>
            </a:r>
            <a:r>
              <a:rPr dirty="0" spc="-35"/>
              <a:t>系</a:t>
            </a:r>
            <a:r>
              <a:rPr dirty="0" spc="-35"/>
              <a:t>统</a:t>
            </a:r>
            <a:r>
              <a:rPr dirty="0" spc="-35"/>
              <a:t>的</a:t>
            </a:r>
            <a:r>
              <a:rPr dirty="0" spc="-35"/>
              <a:t>生</a:t>
            </a:r>
            <a:r>
              <a:rPr dirty="0" spc="-50"/>
              <a:t>成</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sp>
        <p:nvSpPr>
          <p:cNvPr id="7" name="object 7" descr=""/>
          <p:cNvSpPr txBox="1"/>
          <p:nvPr/>
        </p:nvSpPr>
        <p:spPr>
          <a:xfrm>
            <a:off x="11312779" y="6622491"/>
            <a:ext cx="205740"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FFFFFF"/>
                </a:solidFill>
                <a:latin typeface="微软雅黑"/>
                <a:cs typeface="微软雅黑"/>
              </a:rPr>
              <a:t>45</a:t>
            </a:r>
            <a:endParaRPr sz="1200">
              <a:latin typeface="微软雅黑"/>
              <a:cs typeface="微软雅黑"/>
            </a:endParaRPr>
          </a:p>
        </p:txBody>
      </p:sp>
      <p:pic>
        <p:nvPicPr>
          <p:cNvPr id="8" name="object 8" descr=""/>
          <p:cNvPicPr/>
          <p:nvPr/>
        </p:nvPicPr>
        <p:blipFill>
          <a:blip r:embed="rId3" cstate="print"/>
          <a:stretch>
            <a:fillRect/>
          </a:stretch>
        </p:blipFill>
        <p:spPr>
          <a:xfrm>
            <a:off x="10075164" y="339852"/>
            <a:ext cx="1854707" cy="451103"/>
          </a:xfrm>
          <a:prstGeom prst="rect">
            <a:avLst/>
          </a:prstGeom>
        </p:spPr>
      </p:pic>
      <p:grpSp>
        <p:nvGrpSpPr>
          <p:cNvPr id="9" name="object 9" descr=""/>
          <p:cNvGrpSpPr/>
          <p:nvPr/>
        </p:nvGrpSpPr>
        <p:grpSpPr>
          <a:xfrm>
            <a:off x="326136" y="202692"/>
            <a:ext cx="1386840" cy="787400"/>
            <a:chOff x="326136" y="202692"/>
            <a:chExt cx="1386840" cy="787400"/>
          </a:xfrm>
        </p:grpSpPr>
        <p:sp>
          <p:nvSpPr>
            <p:cNvPr id="10" name="object 10" descr=""/>
            <p:cNvSpPr/>
            <p:nvPr/>
          </p:nvSpPr>
          <p:spPr>
            <a:xfrm>
              <a:off x="326136" y="359409"/>
              <a:ext cx="1386840" cy="433070"/>
            </a:xfrm>
            <a:custGeom>
              <a:avLst/>
              <a:gdLst/>
              <a:ahLst/>
              <a:cxnLst/>
              <a:rect l="l" t="t" r="r" b="b"/>
              <a:pathLst>
                <a:path w="1386839" h="433070">
                  <a:moveTo>
                    <a:pt x="1386840" y="421640"/>
                  </a:moveTo>
                  <a:lnTo>
                    <a:pt x="168846" y="421640"/>
                  </a:lnTo>
                  <a:lnTo>
                    <a:pt x="168846" y="414020"/>
                  </a:lnTo>
                  <a:lnTo>
                    <a:pt x="168846" y="15240"/>
                  </a:lnTo>
                  <a:lnTo>
                    <a:pt x="168846" y="0"/>
                  </a:lnTo>
                  <a:lnTo>
                    <a:pt x="79552" y="0"/>
                  </a:lnTo>
                  <a:lnTo>
                    <a:pt x="79552" y="15240"/>
                  </a:lnTo>
                  <a:lnTo>
                    <a:pt x="79552" y="414020"/>
                  </a:lnTo>
                  <a:lnTo>
                    <a:pt x="33832" y="414020"/>
                  </a:lnTo>
                  <a:lnTo>
                    <a:pt x="33832" y="15240"/>
                  </a:lnTo>
                  <a:lnTo>
                    <a:pt x="33832" y="0"/>
                  </a:lnTo>
                  <a:lnTo>
                    <a:pt x="0" y="0"/>
                  </a:lnTo>
                  <a:lnTo>
                    <a:pt x="0" y="15240"/>
                  </a:lnTo>
                  <a:lnTo>
                    <a:pt x="0" y="414020"/>
                  </a:lnTo>
                  <a:lnTo>
                    <a:pt x="0" y="421640"/>
                  </a:lnTo>
                  <a:lnTo>
                    <a:pt x="0" y="433070"/>
                  </a:lnTo>
                  <a:lnTo>
                    <a:pt x="107289" y="433070"/>
                  </a:lnTo>
                  <a:lnTo>
                    <a:pt x="107289" y="421640"/>
                  </a:lnTo>
                  <a:lnTo>
                    <a:pt x="107289" y="414020"/>
                  </a:lnTo>
                  <a:lnTo>
                    <a:pt x="107289" y="15240"/>
                  </a:lnTo>
                  <a:lnTo>
                    <a:pt x="153009" y="15240"/>
                  </a:lnTo>
                  <a:lnTo>
                    <a:pt x="153009" y="414020"/>
                  </a:lnTo>
                  <a:lnTo>
                    <a:pt x="153009" y="421640"/>
                  </a:lnTo>
                  <a:lnTo>
                    <a:pt x="153009" y="433070"/>
                  </a:lnTo>
                  <a:lnTo>
                    <a:pt x="1386840" y="433070"/>
                  </a:lnTo>
                  <a:lnTo>
                    <a:pt x="1386840" y="421640"/>
                  </a:lnTo>
                  <a:close/>
                </a:path>
              </a:pathLst>
            </a:custGeom>
            <a:solidFill>
              <a:srgbClr val="28A9D5"/>
            </a:solidFill>
          </p:spPr>
          <p:txBody>
            <a:bodyPr wrap="square" lIns="0" tIns="0" rIns="0" bIns="0" rtlCol="0"/>
            <a:lstStyle/>
            <a:p/>
          </p:txBody>
        </p:sp>
        <p:pic>
          <p:nvPicPr>
            <p:cNvPr id="11" name="object 11" descr=""/>
            <p:cNvPicPr/>
            <p:nvPr/>
          </p:nvPicPr>
          <p:blipFill>
            <a:blip r:embed="rId4" cstate="print"/>
            <a:stretch>
              <a:fillRect/>
            </a:stretch>
          </p:blipFill>
          <p:spPr>
            <a:xfrm>
              <a:off x="358140" y="202692"/>
              <a:ext cx="1177290" cy="787145"/>
            </a:xfrm>
            <a:prstGeom prst="rect">
              <a:avLst/>
            </a:prstGeom>
          </p:spPr>
        </p:pic>
      </p:grpSp>
      <p:sp>
        <p:nvSpPr>
          <p:cNvPr id="12" name="object 12" descr=""/>
          <p:cNvSpPr txBox="1"/>
          <p:nvPr/>
        </p:nvSpPr>
        <p:spPr>
          <a:xfrm>
            <a:off x="566724" y="291160"/>
            <a:ext cx="3675379" cy="5080635"/>
          </a:xfrm>
          <a:prstGeom prst="rect">
            <a:avLst/>
          </a:prstGeom>
        </p:spPr>
        <p:txBody>
          <a:bodyPr wrap="square" lIns="0" tIns="12065" rIns="0" bIns="0" rtlCol="0" vert="horz">
            <a:spAutoFit/>
          </a:bodyPr>
          <a:lstStyle/>
          <a:p>
            <a:pPr marL="12700">
              <a:lnSpc>
                <a:spcPct val="100000"/>
              </a:lnSpc>
              <a:spcBef>
                <a:spcPts val="95"/>
              </a:spcBef>
            </a:pPr>
            <a:r>
              <a:rPr dirty="0" sz="2800" spc="-40"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spcBef>
                <a:spcPts val="40"/>
              </a:spcBef>
            </a:pPr>
            <a:endParaRPr sz="2650">
              <a:latin typeface="微软雅黑"/>
              <a:cs typeface="微软雅黑"/>
            </a:endParaRPr>
          </a:p>
          <a:p>
            <a:pPr marL="355600" indent="-342900">
              <a:lnSpc>
                <a:spcPct val="100000"/>
              </a:lnSpc>
              <a:buClr>
                <a:srgbClr val="FFC000"/>
              </a:buClr>
              <a:buFont typeface="Wingdings"/>
              <a:buChar char=""/>
              <a:tabLst>
                <a:tab pos="355600" algn="l"/>
              </a:tabLst>
            </a:pPr>
            <a:r>
              <a:rPr dirty="0" sz="2600" spc="-10" b="1">
                <a:latin typeface="微软雅黑"/>
                <a:cs typeface="微软雅黑"/>
              </a:rPr>
              <a:t>操作系统的物质基础</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操作系统的结构</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10" b="1">
                <a:latin typeface="微软雅黑"/>
                <a:cs typeface="微软雅黑"/>
              </a:rPr>
              <a:t>操作系统虚拟机</a:t>
            </a:r>
            <a:endParaRPr sz="2600">
              <a:latin typeface="微软雅黑"/>
              <a:cs typeface="微软雅黑"/>
            </a:endParaRPr>
          </a:p>
          <a:p>
            <a:pPr marL="355600" indent="-342900">
              <a:lnSpc>
                <a:spcPct val="100000"/>
              </a:lnSpc>
              <a:spcBef>
                <a:spcPts val="2570"/>
              </a:spcBef>
              <a:buClr>
                <a:srgbClr val="FFC000"/>
              </a:buClr>
              <a:buFont typeface="Wingdings"/>
              <a:buChar char=""/>
              <a:tabLst>
                <a:tab pos="355600" algn="l"/>
              </a:tabLst>
            </a:pPr>
            <a:r>
              <a:rPr dirty="0" sz="2600" spc="-5" b="1">
                <a:latin typeface="微软雅黑"/>
                <a:cs typeface="微软雅黑"/>
              </a:rPr>
              <a:t>操作系统的生成和启动</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20" b="1">
                <a:solidFill>
                  <a:srgbClr val="C00000"/>
                </a:solidFill>
                <a:latin typeface="微软雅黑"/>
                <a:cs typeface="微软雅黑"/>
              </a:rPr>
              <a:t>程序的链接</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操作系统的用户接口</a:t>
            </a:r>
            <a:endParaRPr sz="2600">
              <a:latin typeface="微软雅黑"/>
              <a:cs typeface="微软雅黑"/>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2952750" cy="787400"/>
            <a:chOff x="358140" y="219456"/>
            <a:chExt cx="2952750" cy="787400"/>
          </a:xfrm>
        </p:grpSpPr>
        <p:pic>
          <p:nvPicPr>
            <p:cNvPr id="3" name="object 3" descr=""/>
            <p:cNvPicPr/>
            <p:nvPr/>
          </p:nvPicPr>
          <p:blipFill>
            <a:blip r:embed="rId2" cstate="print"/>
            <a:stretch>
              <a:fillRect/>
            </a:stretch>
          </p:blipFill>
          <p:spPr>
            <a:xfrm>
              <a:off x="358140" y="219456"/>
              <a:ext cx="1887474" cy="787146"/>
            </a:xfrm>
            <a:prstGeom prst="rect">
              <a:avLst/>
            </a:prstGeom>
          </p:spPr>
        </p:pic>
        <p:pic>
          <p:nvPicPr>
            <p:cNvPr id="4" name="object 4" descr=""/>
            <p:cNvPicPr/>
            <p:nvPr/>
          </p:nvPicPr>
          <p:blipFill>
            <a:blip r:embed="rId3" cstate="print"/>
            <a:stretch>
              <a:fillRect/>
            </a:stretch>
          </p:blipFill>
          <p:spPr>
            <a:xfrm>
              <a:off x="1778507" y="219456"/>
              <a:ext cx="822197" cy="787146"/>
            </a:xfrm>
            <a:prstGeom prst="rect">
              <a:avLst/>
            </a:prstGeom>
          </p:spPr>
        </p:pic>
        <p:pic>
          <p:nvPicPr>
            <p:cNvPr id="5" name="object 5" descr=""/>
            <p:cNvPicPr/>
            <p:nvPr/>
          </p:nvPicPr>
          <p:blipFill>
            <a:blip r:embed="rId4" cstate="print"/>
            <a:stretch>
              <a:fillRect/>
            </a:stretch>
          </p:blipFill>
          <p:spPr>
            <a:xfrm>
              <a:off x="2133600" y="219456"/>
              <a:ext cx="1177289" cy="787146"/>
            </a:xfrm>
            <a:prstGeom prst="rect">
              <a:avLst/>
            </a:prstGeom>
          </p:spPr>
        </p:pic>
      </p:grpSp>
      <p:sp>
        <p:nvSpPr>
          <p:cNvPr id="6" name="object 6"/>
          <p:cNvSpPr txBox="1">
            <a:spLocks noGrp="1"/>
          </p:cNvSpPr>
          <p:nvPr>
            <p:ph type="title"/>
          </p:nvPr>
        </p:nvSpPr>
        <p:spPr>
          <a:xfrm>
            <a:off x="566724" y="309498"/>
            <a:ext cx="2511425" cy="452120"/>
          </a:xfrm>
          <a:prstGeom prst="rect"/>
        </p:spPr>
        <p:txBody>
          <a:bodyPr wrap="square" lIns="0" tIns="12065" rIns="0" bIns="0" rtlCol="0" vert="horz">
            <a:spAutoFit/>
          </a:bodyPr>
          <a:lstStyle/>
          <a:p>
            <a:pPr marL="12700">
              <a:lnSpc>
                <a:spcPct val="100000"/>
              </a:lnSpc>
              <a:spcBef>
                <a:spcPts val="95"/>
              </a:spcBef>
            </a:pPr>
            <a:r>
              <a:rPr dirty="0" spc="-35"/>
              <a:t>应</a:t>
            </a:r>
            <a:r>
              <a:rPr dirty="0" spc="-35"/>
              <a:t>用</a:t>
            </a:r>
            <a:r>
              <a:rPr dirty="0" spc="-35"/>
              <a:t>程</a:t>
            </a:r>
            <a:r>
              <a:rPr dirty="0" spc="-40"/>
              <a:t>序</a:t>
            </a:r>
            <a:r>
              <a:rPr dirty="0" spc="-35"/>
              <a:t>的</a:t>
            </a:r>
            <a:r>
              <a:rPr dirty="0" spc="-35"/>
              <a:t>处</a:t>
            </a:r>
            <a:r>
              <a:rPr dirty="0" spc="-50"/>
              <a:t>理</a:t>
            </a:r>
          </a:p>
        </p:txBody>
      </p:sp>
      <p:sp>
        <p:nvSpPr>
          <p:cNvPr id="7" name="object 7" descr=""/>
          <p:cNvSpPr/>
          <p:nvPr/>
        </p:nvSpPr>
        <p:spPr>
          <a:xfrm>
            <a:off x="1551432" y="3005327"/>
            <a:ext cx="1021080" cy="1038225"/>
          </a:xfrm>
          <a:custGeom>
            <a:avLst/>
            <a:gdLst/>
            <a:ahLst/>
            <a:cxnLst/>
            <a:rect l="l" t="t" r="r" b="b"/>
            <a:pathLst>
              <a:path w="1021080" h="1038225">
                <a:moveTo>
                  <a:pt x="0" y="518922"/>
                </a:moveTo>
                <a:lnTo>
                  <a:pt x="2086" y="471682"/>
                </a:lnTo>
                <a:lnTo>
                  <a:pt x="8226" y="425632"/>
                </a:lnTo>
                <a:lnTo>
                  <a:pt x="18238" y="380955"/>
                </a:lnTo>
                <a:lnTo>
                  <a:pt x="31943" y="337834"/>
                </a:lnTo>
                <a:lnTo>
                  <a:pt x="49160" y="296452"/>
                </a:lnTo>
                <a:lnTo>
                  <a:pt x="69708" y="256991"/>
                </a:lnTo>
                <a:lnTo>
                  <a:pt x="93409" y="219635"/>
                </a:lnTo>
                <a:lnTo>
                  <a:pt x="120080" y="184568"/>
                </a:lnTo>
                <a:lnTo>
                  <a:pt x="149542" y="151971"/>
                </a:lnTo>
                <a:lnTo>
                  <a:pt x="181615" y="122028"/>
                </a:lnTo>
                <a:lnTo>
                  <a:pt x="216118" y="94923"/>
                </a:lnTo>
                <a:lnTo>
                  <a:pt x="252871" y="70837"/>
                </a:lnTo>
                <a:lnTo>
                  <a:pt x="291693" y="49955"/>
                </a:lnTo>
                <a:lnTo>
                  <a:pt x="332405" y="32459"/>
                </a:lnTo>
                <a:lnTo>
                  <a:pt x="374826" y="18533"/>
                </a:lnTo>
                <a:lnTo>
                  <a:pt x="418775" y="8359"/>
                </a:lnTo>
                <a:lnTo>
                  <a:pt x="464073" y="2120"/>
                </a:lnTo>
                <a:lnTo>
                  <a:pt x="510540" y="0"/>
                </a:lnTo>
                <a:lnTo>
                  <a:pt x="557006" y="2120"/>
                </a:lnTo>
                <a:lnTo>
                  <a:pt x="602304" y="8359"/>
                </a:lnTo>
                <a:lnTo>
                  <a:pt x="646253" y="18533"/>
                </a:lnTo>
                <a:lnTo>
                  <a:pt x="688674" y="32459"/>
                </a:lnTo>
                <a:lnTo>
                  <a:pt x="729386" y="49955"/>
                </a:lnTo>
                <a:lnTo>
                  <a:pt x="768208" y="70837"/>
                </a:lnTo>
                <a:lnTo>
                  <a:pt x="804961" y="94923"/>
                </a:lnTo>
                <a:lnTo>
                  <a:pt x="839464" y="122028"/>
                </a:lnTo>
                <a:lnTo>
                  <a:pt x="871537" y="151971"/>
                </a:lnTo>
                <a:lnTo>
                  <a:pt x="900999" y="184568"/>
                </a:lnTo>
                <a:lnTo>
                  <a:pt x="927670" y="219635"/>
                </a:lnTo>
                <a:lnTo>
                  <a:pt x="951371" y="256991"/>
                </a:lnTo>
                <a:lnTo>
                  <a:pt x="971919" y="296452"/>
                </a:lnTo>
                <a:lnTo>
                  <a:pt x="989136" y="337834"/>
                </a:lnTo>
                <a:lnTo>
                  <a:pt x="1002841" y="380955"/>
                </a:lnTo>
                <a:lnTo>
                  <a:pt x="1012853" y="425632"/>
                </a:lnTo>
                <a:lnTo>
                  <a:pt x="1018993" y="471682"/>
                </a:lnTo>
                <a:lnTo>
                  <a:pt x="1021080" y="518922"/>
                </a:lnTo>
                <a:lnTo>
                  <a:pt x="1018993" y="566161"/>
                </a:lnTo>
                <a:lnTo>
                  <a:pt x="1012853" y="612211"/>
                </a:lnTo>
                <a:lnTo>
                  <a:pt x="1002841" y="656888"/>
                </a:lnTo>
                <a:lnTo>
                  <a:pt x="989136" y="700009"/>
                </a:lnTo>
                <a:lnTo>
                  <a:pt x="971919" y="741391"/>
                </a:lnTo>
                <a:lnTo>
                  <a:pt x="951371" y="780852"/>
                </a:lnTo>
                <a:lnTo>
                  <a:pt x="927670" y="818208"/>
                </a:lnTo>
                <a:lnTo>
                  <a:pt x="900999" y="853275"/>
                </a:lnTo>
                <a:lnTo>
                  <a:pt x="871537" y="885872"/>
                </a:lnTo>
                <a:lnTo>
                  <a:pt x="839464" y="915815"/>
                </a:lnTo>
                <a:lnTo>
                  <a:pt x="804961" y="942920"/>
                </a:lnTo>
                <a:lnTo>
                  <a:pt x="768208" y="967006"/>
                </a:lnTo>
                <a:lnTo>
                  <a:pt x="729386" y="987888"/>
                </a:lnTo>
                <a:lnTo>
                  <a:pt x="688674" y="1005384"/>
                </a:lnTo>
                <a:lnTo>
                  <a:pt x="646253" y="1019310"/>
                </a:lnTo>
                <a:lnTo>
                  <a:pt x="602304" y="1029484"/>
                </a:lnTo>
                <a:lnTo>
                  <a:pt x="557006" y="1035723"/>
                </a:lnTo>
                <a:lnTo>
                  <a:pt x="510540" y="1037844"/>
                </a:lnTo>
                <a:lnTo>
                  <a:pt x="464073" y="1035723"/>
                </a:lnTo>
                <a:lnTo>
                  <a:pt x="418775" y="1029484"/>
                </a:lnTo>
                <a:lnTo>
                  <a:pt x="374826" y="1019310"/>
                </a:lnTo>
                <a:lnTo>
                  <a:pt x="332405" y="1005384"/>
                </a:lnTo>
                <a:lnTo>
                  <a:pt x="291693" y="987888"/>
                </a:lnTo>
                <a:lnTo>
                  <a:pt x="252871" y="967006"/>
                </a:lnTo>
                <a:lnTo>
                  <a:pt x="216118" y="942920"/>
                </a:lnTo>
                <a:lnTo>
                  <a:pt x="181615" y="915815"/>
                </a:lnTo>
                <a:lnTo>
                  <a:pt x="149542" y="885872"/>
                </a:lnTo>
                <a:lnTo>
                  <a:pt x="120080" y="853275"/>
                </a:lnTo>
                <a:lnTo>
                  <a:pt x="93409" y="818208"/>
                </a:lnTo>
                <a:lnTo>
                  <a:pt x="69708" y="780852"/>
                </a:lnTo>
                <a:lnTo>
                  <a:pt x="49160" y="741391"/>
                </a:lnTo>
                <a:lnTo>
                  <a:pt x="31943" y="700009"/>
                </a:lnTo>
                <a:lnTo>
                  <a:pt x="18238" y="656888"/>
                </a:lnTo>
                <a:lnTo>
                  <a:pt x="8226" y="612211"/>
                </a:lnTo>
                <a:lnTo>
                  <a:pt x="2086" y="566161"/>
                </a:lnTo>
                <a:lnTo>
                  <a:pt x="0" y="518922"/>
                </a:lnTo>
                <a:close/>
              </a:path>
            </a:pathLst>
          </a:custGeom>
          <a:ln w="9144">
            <a:solidFill>
              <a:srgbClr val="000000"/>
            </a:solidFill>
          </a:ln>
        </p:spPr>
        <p:txBody>
          <a:bodyPr wrap="square" lIns="0" tIns="0" rIns="0" bIns="0" rtlCol="0"/>
          <a:lstStyle/>
          <a:p/>
        </p:txBody>
      </p:sp>
      <p:sp>
        <p:nvSpPr>
          <p:cNvPr id="8" name="object 8" descr=""/>
          <p:cNvSpPr txBox="1"/>
          <p:nvPr/>
        </p:nvSpPr>
        <p:spPr>
          <a:xfrm>
            <a:off x="1706117" y="3365754"/>
            <a:ext cx="711200" cy="299720"/>
          </a:xfrm>
          <a:prstGeom prst="rect">
            <a:avLst/>
          </a:prstGeom>
        </p:spPr>
        <p:txBody>
          <a:bodyPr wrap="square" lIns="0" tIns="12700" rIns="0" bIns="0" rtlCol="0" vert="horz">
            <a:spAutoFit/>
          </a:bodyPr>
          <a:lstStyle/>
          <a:p>
            <a:pPr marL="12700">
              <a:lnSpc>
                <a:spcPct val="100000"/>
              </a:lnSpc>
              <a:spcBef>
                <a:spcPts val="100"/>
              </a:spcBef>
            </a:pPr>
            <a:r>
              <a:rPr dirty="0" sz="1800" spc="-20" b="1">
                <a:latin typeface="微软雅黑"/>
                <a:cs typeface="微软雅黑"/>
              </a:rPr>
              <a:t>源程序</a:t>
            </a:r>
            <a:endParaRPr sz="1800">
              <a:latin typeface="微软雅黑"/>
              <a:cs typeface="微软雅黑"/>
            </a:endParaRPr>
          </a:p>
        </p:txBody>
      </p:sp>
      <p:sp>
        <p:nvSpPr>
          <p:cNvPr id="9" name="object 9" descr=""/>
          <p:cNvSpPr txBox="1"/>
          <p:nvPr/>
        </p:nvSpPr>
        <p:spPr>
          <a:xfrm>
            <a:off x="6206997" y="4471796"/>
            <a:ext cx="1398905" cy="299720"/>
          </a:xfrm>
          <a:prstGeom prst="rect">
            <a:avLst/>
          </a:prstGeom>
        </p:spPr>
        <p:txBody>
          <a:bodyPr wrap="square" lIns="0" tIns="12700" rIns="0" bIns="0" rtlCol="0" vert="horz">
            <a:spAutoFit/>
          </a:bodyPr>
          <a:lstStyle/>
          <a:p>
            <a:pPr marL="12700">
              <a:lnSpc>
                <a:spcPct val="100000"/>
              </a:lnSpc>
              <a:spcBef>
                <a:spcPts val="100"/>
              </a:spcBef>
            </a:pPr>
            <a:r>
              <a:rPr dirty="0" sz="1800" spc="-10" b="1">
                <a:solidFill>
                  <a:srgbClr val="44536A"/>
                </a:solidFill>
                <a:latin typeface="微软雅黑"/>
                <a:cs typeface="微软雅黑"/>
              </a:rPr>
              <a:t>连接装配时间</a:t>
            </a:r>
            <a:endParaRPr sz="1800">
              <a:latin typeface="微软雅黑"/>
              <a:cs typeface="微软雅黑"/>
            </a:endParaRPr>
          </a:p>
        </p:txBody>
      </p:sp>
      <p:grpSp>
        <p:nvGrpSpPr>
          <p:cNvPr id="10" name="object 10" descr=""/>
          <p:cNvGrpSpPr/>
          <p:nvPr/>
        </p:nvGrpSpPr>
        <p:grpSpPr>
          <a:xfrm>
            <a:off x="5659945" y="1769173"/>
            <a:ext cx="2179955" cy="2591435"/>
            <a:chOff x="5659945" y="1769173"/>
            <a:chExt cx="2179955" cy="2591435"/>
          </a:xfrm>
        </p:grpSpPr>
        <p:sp>
          <p:nvSpPr>
            <p:cNvPr id="11" name="object 11" descr=""/>
            <p:cNvSpPr/>
            <p:nvPr/>
          </p:nvSpPr>
          <p:spPr>
            <a:xfrm>
              <a:off x="5945124" y="4079747"/>
              <a:ext cx="1889760" cy="276225"/>
            </a:xfrm>
            <a:custGeom>
              <a:avLst/>
              <a:gdLst/>
              <a:ahLst/>
              <a:cxnLst/>
              <a:rect l="l" t="t" r="r" b="b"/>
              <a:pathLst>
                <a:path w="1889759" h="276225">
                  <a:moveTo>
                    <a:pt x="1889759" y="0"/>
                  </a:moveTo>
                  <a:lnTo>
                    <a:pt x="1881747" y="43604"/>
                  </a:lnTo>
                  <a:lnTo>
                    <a:pt x="1859434" y="81466"/>
                  </a:lnTo>
                  <a:lnTo>
                    <a:pt x="1825404" y="111319"/>
                  </a:lnTo>
                  <a:lnTo>
                    <a:pt x="1782242" y="130893"/>
                  </a:lnTo>
                  <a:lnTo>
                    <a:pt x="1732533" y="137921"/>
                  </a:lnTo>
                  <a:lnTo>
                    <a:pt x="1102105" y="137921"/>
                  </a:lnTo>
                  <a:lnTo>
                    <a:pt x="1052397" y="144950"/>
                  </a:lnTo>
                  <a:lnTo>
                    <a:pt x="1009235" y="164524"/>
                  </a:lnTo>
                  <a:lnTo>
                    <a:pt x="975205" y="194377"/>
                  </a:lnTo>
                  <a:lnTo>
                    <a:pt x="952892" y="232239"/>
                  </a:lnTo>
                  <a:lnTo>
                    <a:pt x="944879" y="275844"/>
                  </a:lnTo>
                  <a:lnTo>
                    <a:pt x="936867" y="232239"/>
                  </a:lnTo>
                  <a:lnTo>
                    <a:pt x="914554" y="194377"/>
                  </a:lnTo>
                  <a:lnTo>
                    <a:pt x="880524" y="164524"/>
                  </a:lnTo>
                  <a:lnTo>
                    <a:pt x="837362" y="144950"/>
                  </a:lnTo>
                  <a:lnTo>
                    <a:pt x="787653" y="137921"/>
                  </a:lnTo>
                  <a:lnTo>
                    <a:pt x="157225" y="137921"/>
                  </a:lnTo>
                  <a:lnTo>
                    <a:pt x="107517" y="130893"/>
                  </a:lnTo>
                  <a:lnTo>
                    <a:pt x="64355" y="111319"/>
                  </a:lnTo>
                  <a:lnTo>
                    <a:pt x="30325" y="81466"/>
                  </a:lnTo>
                  <a:lnTo>
                    <a:pt x="8012" y="43604"/>
                  </a:lnTo>
                  <a:lnTo>
                    <a:pt x="0" y="0"/>
                  </a:lnTo>
                </a:path>
              </a:pathLst>
            </a:custGeom>
            <a:ln w="9144">
              <a:solidFill>
                <a:srgbClr val="000000"/>
              </a:solidFill>
            </a:ln>
          </p:spPr>
          <p:txBody>
            <a:bodyPr wrap="square" lIns="0" tIns="0" rIns="0" bIns="0" rtlCol="0"/>
            <a:lstStyle/>
            <a:p/>
          </p:txBody>
        </p:sp>
        <p:sp>
          <p:nvSpPr>
            <p:cNvPr id="12" name="object 12" descr=""/>
            <p:cNvSpPr/>
            <p:nvPr/>
          </p:nvSpPr>
          <p:spPr>
            <a:xfrm>
              <a:off x="5664708" y="1773935"/>
              <a:ext cx="1021080" cy="1038225"/>
            </a:xfrm>
            <a:custGeom>
              <a:avLst/>
              <a:gdLst/>
              <a:ahLst/>
              <a:cxnLst/>
              <a:rect l="l" t="t" r="r" b="b"/>
              <a:pathLst>
                <a:path w="1021079" h="1038225">
                  <a:moveTo>
                    <a:pt x="0" y="518922"/>
                  </a:moveTo>
                  <a:lnTo>
                    <a:pt x="2086" y="471682"/>
                  </a:lnTo>
                  <a:lnTo>
                    <a:pt x="8226" y="425632"/>
                  </a:lnTo>
                  <a:lnTo>
                    <a:pt x="18238" y="380955"/>
                  </a:lnTo>
                  <a:lnTo>
                    <a:pt x="31943" y="337834"/>
                  </a:lnTo>
                  <a:lnTo>
                    <a:pt x="49160" y="296452"/>
                  </a:lnTo>
                  <a:lnTo>
                    <a:pt x="69708" y="256991"/>
                  </a:lnTo>
                  <a:lnTo>
                    <a:pt x="93409" y="219635"/>
                  </a:lnTo>
                  <a:lnTo>
                    <a:pt x="120080" y="184568"/>
                  </a:lnTo>
                  <a:lnTo>
                    <a:pt x="149542" y="151971"/>
                  </a:lnTo>
                  <a:lnTo>
                    <a:pt x="181615" y="122028"/>
                  </a:lnTo>
                  <a:lnTo>
                    <a:pt x="216118" y="94923"/>
                  </a:lnTo>
                  <a:lnTo>
                    <a:pt x="252871" y="70837"/>
                  </a:lnTo>
                  <a:lnTo>
                    <a:pt x="291693" y="49955"/>
                  </a:lnTo>
                  <a:lnTo>
                    <a:pt x="332405" y="32459"/>
                  </a:lnTo>
                  <a:lnTo>
                    <a:pt x="374826" y="18533"/>
                  </a:lnTo>
                  <a:lnTo>
                    <a:pt x="418775" y="8359"/>
                  </a:lnTo>
                  <a:lnTo>
                    <a:pt x="464073" y="2120"/>
                  </a:lnTo>
                  <a:lnTo>
                    <a:pt x="510539" y="0"/>
                  </a:lnTo>
                  <a:lnTo>
                    <a:pt x="557006" y="2120"/>
                  </a:lnTo>
                  <a:lnTo>
                    <a:pt x="602304" y="8359"/>
                  </a:lnTo>
                  <a:lnTo>
                    <a:pt x="646253" y="18533"/>
                  </a:lnTo>
                  <a:lnTo>
                    <a:pt x="688674" y="32459"/>
                  </a:lnTo>
                  <a:lnTo>
                    <a:pt x="729386" y="49955"/>
                  </a:lnTo>
                  <a:lnTo>
                    <a:pt x="768208" y="70837"/>
                  </a:lnTo>
                  <a:lnTo>
                    <a:pt x="804961" y="94923"/>
                  </a:lnTo>
                  <a:lnTo>
                    <a:pt x="839464" y="122028"/>
                  </a:lnTo>
                  <a:lnTo>
                    <a:pt x="871537" y="151971"/>
                  </a:lnTo>
                  <a:lnTo>
                    <a:pt x="900999" y="184568"/>
                  </a:lnTo>
                  <a:lnTo>
                    <a:pt x="927670" y="219635"/>
                  </a:lnTo>
                  <a:lnTo>
                    <a:pt x="951371" y="256991"/>
                  </a:lnTo>
                  <a:lnTo>
                    <a:pt x="971919" y="296452"/>
                  </a:lnTo>
                  <a:lnTo>
                    <a:pt x="989136" y="337834"/>
                  </a:lnTo>
                  <a:lnTo>
                    <a:pt x="1002841" y="380955"/>
                  </a:lnTo>
                  <a:lnTo>
                    <a:pt x="1012853" y="425632"/>
                  </a:lnTo>
                  <a:lnTo>
                    <a:pt x="1018993" y="471682"/>
                  </a:lnTo>
                  <a:lnTo>
                    <a:pt x="1021080" y="518922"/>
                  </a:lnTo>
                  <a:lnTo>
                    <a:pt x="1018993" y="566161"/>
                  </a:lnTo>
                  <a:lnTo>
                    <a:pt x="1012853" y="612211"/>
                  </a:lnTo>
                  <a:lnTo>
                    <a:pt x="1002841" y="656888"/>
                  </a:lnTo>
                  <a:lnTo>
                    <a:pt x="989136" y="700009"/>
                  </a:lnTo>
                  <a:lnTo>
                    <a:pt x="971919" y="741391"/>
                  </a:lnTo>
                  <a:lnTo>
                    <a:pt x="951371" y="780852"/>
                  </a:lnTo>
                  <a:lnTo>
                    <a:pt x="927670" y="818208"/>
                  </a:lnTo>
                  <a:lnTo>
                    <a:pt x="900999" y="853275"/>
                  </a:lnTo>
                  <a:lnTo>
                    <a:pt x="871537" y="885872"/>
                  </a:lnTo>
                  <a:lnTo>
                    <a:pt x="839464" y="915815"/>
                  </a:lnTo>
                  <a:lnTo>
                    <a:pt x="804961" y="942920"/>
                  </a:lnTo>
                  <a:lnTo>
                    <a:pt x="768208" y="967006"/>
                  </a:lnTo>
                  <a:lnTo>
                    <a:pt x="729386" y="987888"/>
                  </a:lnTo>
                  <a:lnTo>
                    <a:pt x="688674" y="1005384"/>
                  </a:lnTo>
                  <a:lnTo>
                    <a:pt x="646253" y="1019310"/>
                  </a:lnTo>
                  <a:lnTo>
                    <a:pt x="602304" y="1029484"/>
                  </a:lnTo>
                  <a:lnTo>
                    <a:pt x="557006" y="1035723"/>
                  </a:lnTo>
                  <a:lnTo>
                    <a:pt x="510539" y="1037843"/>
                  </a:lnTo>
                  <a:lnTo>
                    <a:pt x="464073" y="1035723"/>
                  </a:lnTo>
                  <a:lnTo>
                    <a:pt x="418775" y="1029484"/>
                  </a:lnTo>
                  <a:lnTo>
                    <a:pt x="374826" y="1019310"/>
                  </a:lnTo>
                  <a:lnTo>
                    <a:pt x="332405" y="1005384"/>
                  </a:lnTo>
                  <a:lnTo>
                    <a:pt x="291693" y="987888"/>
                  </a:lnTo>
                  <a:lnTo>
                    <a:pt x="252871" y="967006"/>
                  </a:lnTo>
                  <a:lnTo>
                    <a:pt x="216118" y="942920"/>
                  </a:lnTo>
                  <a:lnTo>
                    <a:pt x="181615" y="915815"/>
                  </a:lnTo>
                  <a:lnTo>
                    <a:pt x="149542" y="885872"/>
                  </a:lnTo>
                  <a:lnTo>
                    <a:pt x="120080" y="853275"/>
                  </a:lnTo>
                  <a:lnTo>
                    <a:pt x="93409" y="818208"/>
                  </a:lnTo>
                  <a:lnTo>
                    <a:pt x="69708" y="780852"/>
                  </a:lnTo>
                  <a:lnTo>
                    <a:pt x="49160" y="741391"/>
                  </a:lnTo>
                  <a:lnTo>
                    <a:pt x="31943" y="700009"/>
                  </a:lnTo>
                  <a:lnTo>
                    <a:pt x="18238" y="656888"/>
                  </a:lnTo>
                  <a:lnTo>
                    <a:pt x="8226" y="612211"/>
                  </a:lnTo>
                  <a:lnTo>
                    <a:pt x="2086" y="566161"/>
                  </a:lnTo>
                  <a:lnTo>
                    <a:pt x="0" y="518922"/>
                  </a:lnTo>
                  <a:close/>
                </a:path>
              </a:pathLst>
            </a:custGeom>
            <a:ln w="9144">
              <a:solidFill>
                <a:srgbClr val="000000"/>
              </a:solidFill>
            </a:ln>
          </p:spPr>
          <p:txBody>
            <a:bodyPr wrap="square" lIns="0" tIns="0" rIns="0" bIns="0" rtlCol="0"/>
            <a:lstStyle/>
            <a:p/>
          </p:txBody>
        </p:sp>
      </p:grpSp>
      <p:sp>
        <p:nvSpPr>
          <p:cNvPr id="13" name="object 13" descr=""/>
          <p:cNvSpPr txBox="1"/>
          <p:nvPr/>
        </p:nvSpPr>
        <p:spPr>
          <a:xfrm>
            <a:off x="5820283" y="1915414"/>
            <a:ext cx="711200" cy="683895"/>
          </a:xfrm>
          <a:prstGeom prst="rect">
            <a:avLst/>
          </a:prstGeom>
        </p:spPr>
        <p:txBody>
          <a:bodyPr wrap="square" lIns="0" tIns="12700" rIns="0" bIns="0" rtlCol="0" vert="horz">
            <a:spAutoFit/>
          </a:bodyPr>
          <a:lstStyle/>
          <a:p>
            <a:pPr marL="12700" marR="5080">
              <a:lnSpc>
                <a:spcPct val="120000"/>
              </a:lnSpc>
              <a:spcBef>
                <a:spcPts val="100"/>
              </a:spcBef>
            </a:pPr>
            <a:r>
              <a:rPr dirty="0" sz="1800" spc="-20" b="1">
                <a:latin typeface="微软雅黑"/>
                <a:cs typeface="微软雅黑"/>
              </a:rPr>
              <a:t>其他目</a:t>
            </a:r>
            <a:r>
              <a:rPr dirty="0" sz="1800" spc="-20" b="1">
                <a:latin typeface="微软雅黑"/>
                <a:cs typeface="微软雅黑"/>
              </a:rPr>
              <a:t>标模块</a:t>
            </a:r>
            <a:endParaRPr sz="1800">
              <a:latin typeface="微软雅黑"/>
              <a:cs typeface="微软雅黑"/>
            </a:endParaRPr>
          </a:p>
        </p:txBody>
      </p:sp>
      <p:sp>
        <p:nvSpPr>
          <p:cNvPr id="14" name="object 14" descr=""/>
          <p:cNvSpPr/>
          <p:nvPr/>
        </p:nvSpPr>
        <p:spPr>
          <a:xfrm>
            <a:off x="5640323" y="3177539"/>
            <a:ext cx="1108075" cy="757555"/>
          </a:xfrm>
          <a:custGeom>
            <a:avLst/>
            <a:gdLst/>
            <a:ahLst/>
            <a:cxnLst/>
            <a:rect l="l" t="t" r="r" b="b"/>
            <a:pathLst>
              <a:path w="1108075" h="757554">
                <a:moveTo>
                  <a:pt x="0" y="757428"/>
                </a:moveTo>
                <a:lnTo>
                  <a:pt x="1107948" y="757428"/>
                </a:lnTo>
                <a:lnTo>
                  <a:pt x="1107948" y="0"/>
                </a:lnTo>
                <a:lnTo>
                  <a:pt x="0" y="0"/>
                </a:lnTo>
                <a:lnTo>
                  <a:pt x="0" y="757428"/>
                </a:lnTo>
                <a:close/>
              </a:path>
            </a:pathLst>
          </a:custGeom>
          <a:ln w="9144">
            <a:solidFill>
              <a:srgbClr val="000000"/>
            </a:solidFill>
          </a:ln>
        </p:spPr>
        <p:txBody>
          <a:bodyPr wrap="square" lIns="0" tIns="0" rIns="0" bIns="0" rtlCol="0"/>
          <a:lstStyle/>
          <a:p/>
        </p:txBody>
      </p:sp>
      <p:sp>
        <p:nvSpPr>
          <p:cNvPr id="15" name="object 15" descr=""/>
          <p:cNvSpPr txBox="1"/>
          <p:nvPr/>
        </p:nvSpPr>
        <p:spPr>
          <a:xfrm>
            <a:off x="5724271" y="3179568"/>
            <a:ext cx="939800" cy="683895"/>
          </a:xfrm>
          <a:prstGeom prst="rect">
            <a:avLst/>
          </a:prstGeom>
        </p:spPr>
        <p:txBody>
          <a:bodyPr wrap="square" lIns="0" tIns="67310" rIns="0" bIns="0" rtlCol="0" vert="horz">
            <a:spAutoFit/>
          </a:bodyPr>
          <a:lstStyle/>
          <a:p>
            <a:pPr algn="ctr">
              <a:lnSpc>
                <a:spcPct val="100000"/>
              </a:lnSpc>
              <a:spcBef>
                <a:spcPts val="530"/>
              </a:spcBef>
            </a:pPr>
            <a:r>
              <a:rPr dirty="0" sz="1800" spc="-25" b="1">
                <a:latin typeface="微软雅黑"/>
                <a:cs typeface="微软雅黑"/>
              </a:rPr>
              <a:t>连接</a:t>
            </a:r>
            <a:endParaRPr sz="1800">
              <a:latin typeface="微软雅黑"/>
              <a:cs typeface="微软雅黑"/>
            </a:endParaRPr>
          </a:p>
          <a:p>
            <a:pPr algn="ctr">
              <a:lnSpc>
                <a:spcPct val="100000"/>
              </a:lnSpc>
              <a:spcBef>
                <a:spcPts val="430"/>
              </a:spcBef>
            </a:pPr>
            <a:r>
              <a:rPr dirty="0" sz="1800" spc="-20" b="1">
                <a:latin typeface="微软雅黑"/>
                <a:cs typeface="微软雅黑"/>
              </a:rPr>
              <a:t>装配程序</a:t>
            </a:r>
            <a:endParaRPr sz="1800">
              <a:latin typeface="微软雅黑"/>
              <a:cs typeface="微软雅黑"/>
            </a:endParaRPr>
          </a:p>
        </p:txBody>
      </p:sp>
      <p:sp>
        <p:nvSpPr>
          <p:cNvPr id="16" name="object 16" descr=""/>
          <p:cNvSpPr/>
          <p:nvPr/>
        </p:nvSpPr>
        <p:spPr>
          <a:xfrm>
            <a:off x="9124188" y="4148328"/>
            <a:ext cx="967740" cy="175260"/>
          </a:xfrm>
          <a:custGeom>
            <a:avLst/>
            <a:gdLst/>
            <a:ahLst/>
            <a:cxnLst/>
            <a:rect l="l" t="t" r="r" b="b"/>
            <a:pathLst>
              <a:path w="967740" h="175260">
                <a:moveTo>
                  <a:pt x="967739" y="0"/>
                </a:moveTo>
                <a:lnTo>
                  <a:pt x="961386" y="34105"/>
                </a:lnTo>
                <a:lnTo>
                  <a:pt x="944054" y="61960"/>
                </a:lnTo>
                <a:lnTo>
                  <a:pt x="918340" y="80742"/>
                </a:lnTo>
                <a:lnTo>
                  <a:pt x="886840" y="87630"/>
                </a:lnTo>
                <a:lnTo>
                  <a:pt x="564768" y="87630"/>
                </a:lnTo>
                <a:lnTo>
                  <a:pt x="533269" y="94517"/>
                </a:lnTo>
                <a:lnTo>
                  <a:pt x="507555" y="113299"/>
                </a:lnTo>
                <a:lnTo>
                  <a:pt x="490223" y="141154"/>
                </a:lnTo>
                <a:lnTo>
                  <a:pt x="483869" y="175260"/>
                </a:lnTo>
                <a:lnTo>
                  <a:pt x="477516" y="141154"/>
                </a:lnTo>
                <a:lnTo>
                  <a:pt x="460184" y="113299"/>
                </a:lnTo>
                <a:lnTo>
                  <a:pt x="434470" y="94517"/>
                </a:lnTo>
                <a:lnTo>
                  <a:pt x="402970" y="87630"/>
                </a:lnTo>
                <a:lnTo>
                  <a:pt x="80898" y="87630"/>
                </a:lnTo>
                <a:lnTo>
                  <a:pt x="49399" y="80742"/>
                </a:lnTo>
                <a:lnTo>
                  <a:pt x="23685" y="61960"/>
                </a:lnTo>
                <a:lnTo>
                  <a:pt x="6353" y="34105"/>
                </a:lnTo>
                <a:lnTo>
                  <a:pt x="0" y="0"/>
                </a:lnTo>
              </a:path>
            </a:pathLst>
          </a:custGeom>
          <a:ln w="9143">
            <a:solidFill>
              <a:srgbClr val="000000"/>
            </a:solidFill>
          </a:ln>
        </p:spPr>
        <p:txBody>
          <a:bodyPr wrap="square" lIns="0" tIns="0" rIns="0" bIns="0" rtlCol="0"/>
          <a:lstStyle/>
          <a:p/>
        </p:txBody>
      </p:sp>
      <p:grpSp>
        <p:nvGrpSpPr>
          <p:cNvPr id="17" name="object 17" descr=""/>
          <p:cNvGrpSpPr/>
          <p:nvPr/>
        </p:nvGrpSpPr>
        <p:grpSpPr>
          <a:xfrm>
            <a:off x="5305044" y="1728025"/>
            <a:ext cx="4964430" cy="2335530"/>
            <a:chOff x="5305044" y="1728025"/>
            <a:chExt cx="4964430" cy="2335530"/>
          </a:xfrm>
        </p:grpSpPr>
        <p:sp>
          <p:nvSpPr>
            <p:cNvPr id="18" name="object 18" descr=""/>
            <p:cNvSpPr/>
            <p:nvPr/>
          </p:nvSpPr>
          <p:spPr>
            <a:xfrm>
              <a:off x="7040879" y="3020568"/>
              <a:ext cx="1021080" cy="1038225"/>
            </a:xfrm>
            <a:custGeom>
              <a:avLst/>
              <a:gdLst/>
              <a:ahLst/>
              <a:cxnLst/>
              <a:rect l="l" t="t" r="r" b="b"/>
              <a:pathLst>
                <a:path w="1021079" h="1038225">
                  <a:moveTo>
                    <a:pt x="0" y="518922"/>
                  </a:moveTo>
                  <a:lnTo>
                    <a:pt x="2086" y="471682"/>
                  </a:lnTo>
                  <a:lnTo>
                    <a:pt x="8226" y="425632"/>
                  </a:lnTo>
                  <a:lnTo>
                    <a:pt x="18238" y="380955"/>
                  </a:lnTo>
                  <a:lnTo>
                    <a:pt x="31943" y="337834"/>
                  </a:lnTo>
                  <a:lnTo>
                    <a:pt x="49160" y="296452"/>
                  </a:lnTo>
                  <a:lnTo>
                    <a:pt x="69708" y="256991"/>
                  </a:lnTo>
                  <a:lnTo>
                    <a:pt x="93409" y="219635"/>
                  </a:lnTo>
                  <a:lnTo>
                    <a:pt x="120080" y="184568"/>
                  </a:lnTo>
                  <a:lnTo>
                    <a:pt x="149542" y="151971"/>
                  </a:lnTo>
                  <a:lnTo>
                    <a:pt x="181615" y="122028"/>
                  </a:lnTo>
                  <a:lnTo>
                    <a:pt x="216118" y="94923"/>
                  </a:lnTo>
                  <a:lnTo>
                    <a:pt x="252871" y="70837"/>
                  </a:lnTo>
                  <a:lnTo>
                    <a:pt x="291693" y="49955"/>
                  </a:lnTo>
                  <a:lnTo>
                    <a:pt x="332405" y="32459"/>
                  </a:lnTo>
                  <a:lnTo>
                    <a:pt x="374826" y="18533"/>
                  </a:lnTo>
                  <a:lnTo>
                    <a:pt x="418775" y="8359"/>
                  </a:lnTo>
                  <a:lnTo>
                    <a:pt x="464073" y="2120"/>
                  </a:lnTo>
                  <a:lnTo>
                    <a:pt x="510540" y="0"/>
                  </a:lnTo>
                  <a:lnTo>
                    <a:pt x="557006" y="2120"/>
                  </a:lnTo>
                  <a:lnTo>
                    <a:pt x="602304" y="8359"/>
                  </a:lnTo>
                  <a:lnTo>
                    <a:pt x="646253" y="18533"/>
                  </a:lnTo>
                  <a:lnTo>
                    <a:pt x="688674" y="32459"/>
                  </a:lnTo>
                  <a:lnTo>
                    <a:pt x="729386" y="49955"/>
                  </a:lnTo>
                  <a:lnTo>
                    <a:pt x="768208" y="70837"/>
                  </a:lnTo>
                  <a:lnTo>
                    <a:pt x="804961" y="94923"/>
                  </a:lnTo>
                  <a:lnTo>
                    <a:pt x="839464" y="122028"/>
                  </a:lnTo>
                  <a:lnTo>
                    <a:pt x="871537" y="151971"/>
                  </a:lnTo>
                  <a:lnTo>
                    <a:pt x="900999" y="184568"/>
                  </a:lnTo>
                  <a:lnTo>
                    <a:pt x="927670" y="219635"/>
                  </a:lnTo>
                  <a:lnTo>
                    <a:pt x="951371" y="256991"/>
                  </a:lnTo>
                  <a:lnTo>
                    <a:pt x="971919" y="296452"/>
                  </a:lnTo>
                  <a:lnTo>
                    <a:pt x="989136" y="337834"/>
                  </a:lnTo>
                  <a:lnTo>
                    <a:pt x="1002841" y="380955"/>
                  </a:lnTo>
                  <a:lnTo>
                    <a:pt x="1012853" y="425632"/>
                  </a:lnTo>
                  <a:lnTo>
                    <a:pt x="1018993" y="471682"/>
                  </a:lnTo>
                  <a:lnTo>
                    <a:pt x="1021079" y="518922"/>
                  </a:lnTo>
                  <a:lnTo>
                    <a:pt x="1018993" y="566161"/>
                  </a:lnTo>
                  <a:lnTo>
                    <a:pt x="1012853" y="612211"/>
                  </a:lnTo>
                  <a:lnTo>
                    <a:pt x="1002841" y="656888"/>
                  </a:lnTo>
                  <a:lnTo>
                    <a:pt x="989136" y="700009"/>
                  </a:lnTo>
                  <a:lnTo>
                    <a:pt x="971919" y="741391"/>
                  </a:lnTo>
                  <a:lnTo>
                    <a:pt x="951371" y="780852"/>
                  </a:lnTo>
                  <a:lnTo>
                    <a:pt x="927670" y="818208"/>
                  </a:lnTo>
                  <a:lnTo>
                    <a:pt x="900999" y="853275"/>
                  </a:lnTo>
                  <a:lnTo>
                    <a:pt x="871537" y="885872"/>
                  </a:lnTo>
                  <a:lnTo>
                    <a:pt x="839464" y="915815"/>
                  </a:lnTo>
                  <a:lnTo>
                    <a:pt x="804961" y="942920"/>
                  </a:lnTo>
                  <a:lnTo>
                    <a:pt x="768208" y="967006"/>
                  </a:lnTo>
                  <a:lnTo>
                    <a:pt x="729386" y="987888"/>
                  </a:lnTo>
                  <a:lnTo>
                    <a:pt x="688674" y="1005384"/>
                  </a:lnTo>
                  <a:lnTo>
                    <a:pt x="646253" y="1019310"/>
                  </a:lnTo>
                  <a:lnTo>
                    <a:pt x="602304" y="1029484"/>
                  </a:lnTo>
                  <a:lnTo>
                    <a:pt x="557006" y="1035723"/>
                  </a:lnTo>
                  <a:lnTo>
                    <a:pt x="510540" y="1037844"/>
                  </a:lnTo>
                  <a:lnTo>
                    <a:pt x="464073" y="1035723"/>
                  </a:lnTo>
                  <a:lnTo>
                    <a:pt x="418775" y="1029484"/>
                  </a:lnTo>
                  <a:lnTo>
                    <a:pt x="374826" y="1019310"/>
                  </a:lnTo>
                  <a:lnTo>
                    <a:pt x="332405" y="1005384"/>
                  </a:lnTo>
                  <a:lnTo>
                    <a:pt x="291693" y="987888"/>
                  </a:lnTo>
                  <a:lnTo>
                    <a:pt x="252871" y="967006"/>
                  </a:lnTo>
                  <a:lnTo>
                    <a:pt x="216118" y="942920"/>
                  </a:lnTo>
                  <a:lnTo>
                    <a:pt x="181615" y="915815"/>
                  </a:lnTo>
                  <a:lnTo>
                    <a:pt x="149542" y="885872"/>
                  </a:lnTo>
                  <a:lnTo>
                    <a:pt x="120080" y="853275"/>
                  </a:lnTo>
                  <a:lnTo>
                    <a:pt x="93409" y="818208"/>
                  </a:lnTo>
                  <a:lnTo>
                    <a:pt x="69708" y="780852"/>
                  </a:lnTo>
                  <a:lnTo>
                    <a:pt x="49160" y="741391"/>
                  </a:lnTo>
                  <a:lnTo>
                    <a:pt x="31943" y="700009"/>
                  </a:lnTo>
                  <a:lnTo>
                    <a:pt x="18238" y="656888"/>
                  </a:lnTo>
                  <a:lnTo>
                    <a:pt x="8226" y="612211"/>
                  </a:lnTo>
                  <a:lnTo>
                    <a:pt x="2086" y="566161"/>
                  </a:lnTo>
                  <a:lnTo>
                    <a:pt x="0" y="518922"/>
                  </a:lnTo>
                  <a:close/>
                </a:path>
              </a:pathLst>
            </a:custGeom>
            <a:ln w="9144">
              <a:solidFill>
                <a:srgbClr val="000000"/>
              </a:solidFill>
            </a:ln>
          </p:spPr>
          <p:txBody>
            <a:bodyPr wrap="square" lIns="0" tIns="0" rIns="0" bIns="0" rtlCol="0"/>
            <a:lstStyle/>
            <a:p/>
          </p:txBody>
        </p:sp>
        <p:sp>
          <p:nvSpPr>
            <p:cNvPr id="19" name="object 19" descr=""/>
            <p:cNvSpPr/>
            <p:nvPr/>
          </p:nvSpPr>
          <p:spPr>
            <a:xfrm>
              <a:off x="5305044" y="3453892"/>
              <a:ext cx="312420" cy="127000"/>
            </a:xfrm>
            <a:custGeom>
              <a:avLst/>
              <a:gdLst/>
              <a:ahLst/>
              <a:cxnLst/>
              <a:rect l="l" t="t" r="r" b="b"/>
              <a:pathLst>
                <a:path w="312420" h="127000">
                  <a:moveTo>
                    <a:pt x="185419" y="0"/>
                  </a:moveTo>
                  <a:lnTo>
                    <a:pt x="185419" y="127000"/>
                  </a:lnTo>
                  <a:lnTo>
                    <a:pt x="299719" y="69850"/>
                  </a:lnTo>
                  <a:lnTo>
                    <a:pt x="198119" y="69850"/>
                  </a:lnTo>
                  <a:lnTo>
                    <a:pt x="198119" y="57150"/>
                  </a:lnTo>
                  <a:lnTo>
                    <a:pt x="299719" y="57150"/>
                  </a:lnTo>
                  <a:lnTo>
                    <a:pt x="185419" y="0"/>
                  </a:lnTo>
                  <a:close/>
                </a:path>
                <a:path w="312420" h="127000">
                  <a:moveTo>
                    <a:pt x="185419" y="57150"/>
                  </a:moveTo>
                  <a:lnTo>
                    <a:pt x="0" y="57150"/>
                  </a:lnTo>
                  <a:lnTo>
                    <a:pt x="0" y="69850"/>
                  </a:lnTo>
                  <a:lnTo>
                    <a:pt x="185419" y="69850"/>
                  </a:lnTo>
                  <a:lnTo>
                    <a:pt x="185419" y="57150"/>
                  </a:lnTo>
                  <a:close/>
                </a:path>
                <a:path w="312420" h="127000">
                  <a:moveTo>
                    <a:pt x="299719" y="57150"/>
                  </a:moveTo>
                  <a:lnTo>
                    <a:pt x="198119" y="57150"/>
                  </a:lnTo>
                  <a:lnTo>
                    <a:pt x="198119" y="69850"/>
                  </a:lnTo>
                  <a:lnTo>
                    <a:pt x="299719" y="69850"/>
                  </a:lnTo>
                  <a:lnTo>
                    <a:pt x="312419" y="63500"/>
                  </a:lnTo>
                  <a:lnTo>
                    <a:pt x="299719" y="57150"/>
                  </a:lnTo>
                  <a:close/>
                </a:path>
              </a:pathLst>
            </a:custGeom>
            <a:solidFill>
              <a:srgbClr val="000000"/>
            </a:solidFill>
          </p:spPr>
          <p:txBody>
            <a:bodyPr wrap="square" lIns="0" tIns="0" rIns="0" bIns="0" rtlCol="0"/>
            <a:lstStyle/>
            <a:p/>
          </p:txBody>
        </p:sp>
        <p:sp>
          <p:nvSpPr>
            <p:cNvPr id="20" name="object 20" descr=""/>
            <p:cNvSpPr/>
            <p:nvPr/>
          </p:nvSpPr>
          <p:spPr>
            <a:xfrm>
              <a:off x="6112764" y="2807207"/>
              <a:ext cx="948055" cy="774065"/>
            </a:xfrm>
            <a:custGeom>
              <a:avLst/>
              <a:gdLst/>
              <a:ahLst/>
              <a:cxnLst/>
              <a:rect l="l" t="t" r="r" b="b"/>
              <a:pathLst>
                <a:path w="948054" h="774064">
                  <a:moveTo>
                    <a:pt x="127000" y="268224"/>
                  </a:moveTo>
                  <a:lnTo>
                    <a:pt x="69811" y="267766"/>
                  </a:lnTo>
                  <a:lnTo>
                    <a:pt x="71882" y="0"/>
                  </a:lnTo>
                  <a:lnTo>
                    <a:pt x="59182" y="0"/>
                  </a:lnTo>
                  <a:lnTo>
                    <a:pt x="57111" y="267665"/>
                  </a:lnTo>
                  <a:lnTo>
                    <a:pt x="0" y="267208"/>
                  </a:lnTo>
                  <a:lnTo>
                    <a:pt x="62484" y="394716"/>
                  </a:lnTo>
                  <a:lnTo>
                    <a:pt x="120777" y="280416"/>
                  </a:lnTo>
                  <a:lnTo>
                    <a:pt x="127000" y="268224"/>
                  </a:lnTo>
                  <a:close/>
                </a:path>
                <a:path w="948054" h="774064">
                  <a:moveTo>
                    <a:pt x="947928" y="710184"/>
                  </a:moveTo>
                  <a:lnTo>
                    <a:pt x="935228" y="703834"/>
                  </a:lnTo>
                  <a:lnTo>
                    <a:pt x="820928" y="646684"/>
                  </a:lnTo>
                  <a:lnTo>
                    <a:pt x="820928" y="703834"/>
                  </a:lnTo>
                  <a:lnTo>
                    <a:pt x="635508" y="703834"/>
                  </a:lnTo>
                  <a:lnTo>
                    <a:pt x="635508" y="716534"/>
                  </a:lnTo>
                  <a:lnTo>
                    <a:pt x="820928" y="716534"/>
                  </a:lnTo>
                  <a:lnTo>
                    <a:pt x="820928" y="773684"/>
                  </a:lnTo>
                  <a:lnTo>
                    <a:pt x="935228" y="716534"/>
                  </a:lnTo>
                  <a:lnTo>
                    <a:pt x="947928" y="710184"/>
                  </a:lnTo>
                  <a:close/>
                </a:path>
              </a:pathLst>
            </a:custGeom>
            <a:solidFill>
              <a:srgbClr val="000000"/>
            </a:solidFill>
          </p:spPr>
          <p:txBody>
            <a:bodyPr wrap="square" lIns="0" tIns="0" rIns="0" bIns="0" rtlCol="0"/>
            <a:lstStyle/>
            <a:p/>
          </p:txBody>
        </p:sp>
        <p:sp>
          <p:nvSpPr>
            <p:cNvPr id="21" name="object 21" descr=""/>
            <p:cNvSpPr/>
            <p:nvPr/>
          </p:nvSpPr>
          <p:spPr>
            <a:xfrm>
              <a:off x="8930640" y="1732788"/>
              <a:ext cx="1333500" cy="1038225"/>
            </a:xfrm>
            <a:custGeom>
              <a:avLst/>
              <a:gdLst/>
              <a:ahLst/>
              <a:cxnLst/>
              <a:rect l="l" t="t" r="r" b="b"/>
              <a:pathLst>
                <a:path w="1333500" h="1038225">
                  <a:moveTo>
                    <a:pt x="0" y="518922"/>
                  </a:moveTo>
                  <a:lnTo>
                    <a:pt x="2210" y="476356"/>
                  </a:lnTo>
                  <a:lnTo>
                    <a:pt x="8728" y="434738"/>
                  </a:lnTo>
                  <a:lnTo>
                    <a:pt x="19381" y="394203"/>
                  </a:lnTo>
                  <a:lnTo>
                    <a:pt x="33997" y="354884"/>
                  </a:lnTo>
                  <a:lnTo>
                    <a:pt x="52405" y="316914"/>
                  </a:lnTo>
                  <a:lnTo>
                    <a:pt x="74433" y="280427"/>
                  </a:lnTo>
                  <a:lnTo>
                    <a:pt x="99909" y="245555"/>
                  </a:lnTo>
                  <a:lnTo>
                    <a:pt x="128662" y="212433"/>
                  </a:lnTo>
                  <a:lnTo>
                    <a:pt x="160519" y="181194"/>
                  </a:lnTo>
                  <a:lnTo>
                    <a:pt x="195310" y="151971"/>
                  </a:lnTo>
                  <a:lnTo>
                    <a:pt x="232861" y="124898"/>
                  </a:lnTo>
                  <a:lnTo>
                    <a:pt x="273003" y="100108"/>
                  </a:lnTo>
                  <a:lnTo>
                    <a:pt x="315562" y="77735"/>
                  </a:lnTo>
                  <a:lnTo>
                    <a:pt x="360367" y="57912"/>
                  </a:lnTo>
                  <a:lnTo>
                    <a:pt x="407247" y="40772"/>
                  </a:lnTo>
                  <a:lnTo>
                    <a:pt x="456029" y="26450"/>
                  </a:lnTo>
                  <a:lnTo>
                    <a:pt x="506542" y="15078"/>
                  </a:lnTo>
                  <a:lnTo>
                    <a:pt x="558614" y="6790"/>
                  </a:lnTo>
                  <a:lnTo>
                    <a:pt x="612074" y="1719"/>
                  </a:lnTo>
                  <a:lnTo>
                    <a:pt x="666750" y="0"/>
                  </a:lnTo>
                  <a:lnTo>
                    <a:pt x="721425" y="1719"/>
                  </a:lnTo>
                  <a:lnTo>
                    <a:pt x="774885" y="6790"/>
                  </a:lnTo>
                  <a:lnTo>
                    <a:pt x="826957" y="15078"/>
                  </a:lnTo>
                  <a:lnTo>
                    <a:pt x="877470" y="26450"/>
                  </a:lnTo>
                  <a:lnTo>
                    <a:pt x="926252" y="40772"/>
                  </a:lnTo>
                  <a:lnTo>
                    <a:pt x="973132" y="57912"/>
                  </a:lnTo>
                  <a:lnTo>
                    <a:pt x="1017937" y="77735"/>
                  </a:lnTo>
                  <a:lnTo>
                    <a:pt x="1060496" y="100108"/>
                  </a:lnTo>
                  <a:lnTo>
                    <a:pt x="1100638" y="124898"/>
                  </a:lnTo>
                  <a:lnTo>
                    <a:pt x="1138189" y="151971"/>
                  </a:lnTo>
                  <a:lnTo>
                    <a:pt x="1172980" y="181194"/>
                  </a:lnTo>
                  <a:lnTo>
                    <a:pt x="1204837" y="212433"/>
                  </a:lnTo>
                  <a:lnTo>
                    <a:pt x="1233590" y="245555"/>
                  </a:lnTo>
                  <a:lnTo>
                    <a:pt x="1259066" y="280427"/>
                  </a:lnTo>
                  <a:lnTo>
                    <a:pt x="1281094" y="316914"/>
                  </a:lnTo>
                  <a:lnTo>
                    <a:pt x="1299502" y="354884"/>
                  </a:lnTo>
                  <a:lnTo>
                    <a:pt x="1314118" y="394203"/>
                  </a:lnTo>
                  <a:lnTo>
                    <a:pt x="1324771" y="434738"/>
                  </a:lnTo>
                  <a:lnTo>
                    <a:pt x="1331289" y="476356"/>
                  </a:lnTo>
                  <a:lnTo>
                    <a:pt x="1333500" y="518922"/>
                  </a:lnTo>
                  <a:lnTo>
                    <a:pt x="1331289" y="561487"/>
                  </a:lnTo>
                  <a:lnTo>
                    <a:pt x="1324771" y="603105"/>
                  </a:lnTo>
                  <a:lnTo>
                    <a:pt x="1314118" y="643640"/>
                  </a:lnTo>
                  <a:lnTo>
                    <a:pt x="1299502" y="682959"/>
                  </a:lnTo>
                  <a:lnTo>
                    <a:pt x="1281094" y="720929"/>
                  </a:lnTo>
                  <a:lnTo>
                    <a:pt x="1259066" y="757416"/>
                  </a:lnTo>
                  <a:lnTo>
                    <a:pt x="1233590" y="792288"/>
                  </a:lnTo>
                  <a:lnTo>
                    <a:pt x="1204837" y="825410"/>
                  </a:lnTo>
                  <a:lnTo>
                    <a:pt x="1172980" y="856649"/>
                  </a:lnTo>
                  <a:lnTo>
                    <a:pt x="1138189" y="885872"/>
                  </a:lnTo>
                  <a:lnTo>
                    <a:pt x="1100638" y="912945"/>
                  </a:lnTo>
                  <a:lnTo>
                    <a:pt x="1060496" y="937735"/>
                  </a:lnTo>
                  <a:lnTo>
                    <a:pt x="1017937" y="960108"/>
                  </a:lnTo>
                  <a:lnTo>
                    <a:pt x="973132" y="979931"/>
                  </a:lnTo>
                  <a:lnTo>
                    <a:pt x="926252" y="997071"/>
                  </a:lnTo>
                  <a:lnTo>
                    <a:pt x="877470" y="1011393"/>
                  </a:lnTo>
                  <a:lnTo>
                    <a:pt x="826957" y="1022765"/>
                  </a:lnTo>
                  <a:lnTo>
                    <a:pt x="774885" y="1031053"/>
                  </a:lnTo>
                  <a:lnTo>
                    <a:pt x="721425" y="1036124"/>
                  </a:lnTo>
                  <a:lnTo>
                    <a:pt x="666750" y="1037844"/>
                  </a:lnTo>
                  <a:lnTo>
                    <a:pt x="612074" y="1036124"/>
                  </a:lnTo>
                  <a:lnTo>
                    <a:pt x="558614" y="1031053"/>
                  </a:lnTo>
                  <a:lnTo>
                    <a:pt x="506542" y="1022765"/>
                  </a:lnTo>
                  <a:lnTo>
                    <a:pt x="456029" y="1011393"/>
                  </a:lnTo>
                  <a:lnTo>
                    <a:pt x="407247" y="997071"/>
                  </a:lnTo>
                  <a:lnTo>
                    <a:pt x="360367" y="979931"/>
                  </a:lnTo>
                  <a:lnTo>
                    <a:pt x="315562" y="960108"/>
                  </a:lnTo>
                  <a:lnTo>
                    <a:pt x="273003" y="937735"/>
                  </a:lnTo>
                  <a:lnTo>
                    <a:pt x="232861" y="912945"/>
                  </a:lnTo>
                  <a:lnTo>
                    <a:pt x="195310" y="885872"/>
                  </a:lnTo>
                  <a:lnTo>
                    <a:pt x="160519" y="856649"/>
                  </a:lnTo>
                  <a:lnTo>
                    <a:pt x="128662" y="825410"/>
                  </a:lnTo>
                  <a:lnTo>
                    <a:pt x="99909" y="792288"/>
                  </a:lnTo>
                  <a:lnTo>
                    <a:pt x="74433" y="757416"/>
                  </a:lnTo>
                  <a:lnTo>
                    <a:pt x="52405" y="720929"/>
                  </a:lnTo>
                  <a:lnTo>
                    <a:pt x="33997" y="682959"/>
                  </a:lnTo>
                  <a:lnTo>
                    <a:pt x="19381" y="643640"/>
                  </a:lnTo>
                  <a:lnTo>
                    <a:pt x="8728" y="603105"/>
                  </a:lnTo>
                  <a:lnTo>
                    <a:pt x="2210" y="561487"/>
                  </a:lnTo>
                  <a:lnTo>
                    <a:pt x="0" y="518922"/>
                  </a:lnTo>
                  <a:close/>
                </a:path>
              </a:pathLst>
            </a:custGeom>
            <a:ln w="9144">
              <a:solidFill>
                <a:srgbClr val="000000"/>
              </a:solidFill>
            </a:ln>
          </p:spPr>
          <p:txBody>
            <a:bodyPr wrap="square" lIns="0" tIns="0" rIns="0" bIns="0" rtlCol="0"/>
            <a:lstStyle/>
            <a:p/>
          </p:txBody>
        </p:sp>
        <p:sp>
          <p:nvSpPr>
            <p:cNvPr id="22" name="object 22" descr=""/>
            <p:cNvSpPr/>
            <p:nvPr/>
          </p:nvSpPr>
          <p:spPr>
            <a:xfrm>
              <a:off x="9040367" y="3163824"/>
              <a:ext cx="1108075" cy="728980"/>
            </a:xfrm>
            <a:custGeom>
              <a:avLst/>
              <a:gdLst/>
              <a:ahLst/>
              <a:cxnLst/>
              <a:rect l="l" t="t" r="r" b="b"/>
              <a:pathLst>
                <a:path w="1108075" h="728979">
                  <a:moveTo>
                    <a:pt x="0" y="728471"/>
                  </a:moveTo>
                  <a:lnTo>
                    <a:pt x="1107948" y="728471"/>
                  </a:lnTo>
                  <a:lnTo>
                    <a:pt x="1107948" y="0"/>
                  </a:lnTo>
                  <a:lnTo>
                    <a:pt x="0" y="0"/>
                  </a:lnTo>
                  <a:lnTo>
                    <a:pt x="0" y="728471"/>
                  </a:lnTo>
                  <a:close/>
                </a:path>
              </a:pathLst>
            </a:custGeom>
            <a:ln w="9144">
              <a:solidFill>
                <a:srgbClr val="000000"/>
              </a:solidFill>
            </a:ln>
          </p:spPr>
          <p:txBody>
            <a:bodyPr wrap="square" lIns="0" tIns="0" rIns="0" bIns="0" rtlCol="0"/>
            <a:lstStyle/>
            <a:p/>
          </p:txBody>
        </p:sp>
      </p:grpSp>
      <p:sp>
        <p:nvSpPr>
          <p:cNvPr id="23" name="object 23" descr=""/>
          <p:cNvSpPr txBox="1"/>
          <p:nvPr/>
        </p:nvSpPr>
        <p:spPr>
          <a:xfrm>
            <a:off x="9239504" y="3149980"/>
            <a:ext cx="711200" cy="684530"/>
          </a:xfrm>
          <a:prstGeom prst="rect">
            <a:avLst/>
          </a:prstGeom>
        </p:spPr>
        <p:txBody>
          <a:bodyPr wrap="square" lIns="0" tIns="12700" rIns="0" bIns="0" rtlCol="0" vert="horz">
            <a:spAutoFit/>
          </a:bodyPr>
          <a:lstStyle/>
          <a:p>
            <a:pPr marL="127000" marR="5080" indent="-114300">
              <a:lnSpc>
                <a:spcPct val="120100"/>
              </a:lnSpc>
              <a:spcBef>
                <a:spcPts val="100"/>
              </a:spcBef>
            </a:pPr>
            <a:r>
              <a:rPr dirty="0" sz="1800" spc="-20" b="1">
                <a:latin typeface="微软雅黑"/>
                <a:cs typeface="微软雅黑"/>
              </a:rPr>
              <a:t>主存中</a:t>
            </a:r>
            <a:r>
              <a:rPr dirty="0" sz="1800" spc="-25" b="1">
                <a:latin typeface="微软雅黑"/>
                <a:cs typeface="微软雅黑"/>
              </a:rPr>
              <a:t>运行</a:t>
            </a:r>
            <a:endParaRPr sz="1800">
              <a:latin typeface="微软雅黑"/>
              <a:cs typeface="微软雅黑"/>
            </a:endParaRPr>
          </a:p>
        </p:txBody>
      </p:sp>
      <p:sp>
        <p:nvSpPr>
          <p:cNvPr id="24" name="object 24" descr=""/>
          <p:cNvSpPr/>
          <p:nvPr/>
        </p:nvSpPr>
        <p:spPr>
          <a:xfrm>
            <a:off x="9529571" y="2764535"/>
            <a:ext cx="127000" cy="396240"/>
          </a:xfrm>
          <a:custGeom>
            <a:avLst/>
            <a:gdLst/>
            <a:ahLst/>
            <a:cxnLst/>
            <a:rect l="l" t="t" r="r" b="b"/>
            <a:pathLst>
              <a:path w="127000" h="396239">
                <a:moveTo>
                  <a:pt x="0" y="268731"/>
                </a:moveTo>
                <a:lnTo>
                  <a:pt x="62483" y="396239"/>
                </a:lnTo>
                <a:lnTo>
                  <a:pt x="120781" y="281939"/>
                </a:lnTo>
                <a:lnTo>
                  <a:pt x="57023" y="281939"/>
                </a:lnTo>
                <a:lnTo>
                  <a:pt x="57120" y="269188"/>
                </a:lnTo>
                <a:lnTo>
                  <a:pt x="0" y="268731"/>
                </a:lnTo>
                <a:close/>
              </a:path>
              <a:path w="127000" h="396239">
                <a:moveTo>
                  <a:pt x="57120" y="269188"/>
                </a:moveTo>
                <a:lnTo>
                  <a:pt x="57023" y="281939"/>
                </a:lnTo>
                <a:lnTo>
                  <a:pt x="69723" y="281939"/>
                </a:lnTo>
                <a:lnTo>
                  <a:pt x="69819" y="269290"/>
                </a:lnTo>
                <a:lnTo>
                  <a:pt x="57120" y="269188"/>
                </a:lnTo>
                <a:close/>
              </a:path>
              <a:path w="127000" h="396239">
                <a:moveTo>
                  <a:pt x="69819" y="269290"/>
                </a:moveTo>
                <a:lnTo>
                  <a:pt x="69723" y="281939"/>
                </a:lnTo>
                <a:lnTo>
                  <a:pt x="120781" y="281939"/>
                </a:lnTo>
                <a:lnTo>
                  <a:pt x="127000" y="269748"/>
                </a:lnTo>
                <a:lnTo>
                  <a:pt x="69819" y="269290"/>
                </a:lnTo>
                <a:close/>
              </a:path>
              <a:path w="127000" h="396239">
                <a:moveTo>
                  <a:pt x="71881" y="0"/>
                </a:moveTo>
                <a:lnTo>
                  <a:pt x="59181" y="0"/>
                </a:lnTo>
                <a:lnTo>
                  <a:pt x="57120" y="269188"/>
                </a:lnTo>
                <a:lnTo>
                  <a:pt x="69819" y="269290"/>
                </a:lnTo>
                <a:lnTo>
                  <a:pt x="71881" y="0"/>
                </a:lnTo>
                <a:close/>
              </a:path>
            </a:pathLst>
          </a:custGeom>
          <a:solidFill>
            <a:srgbClr val="000000"/>
          </a:solidFill>
        </p:spPr>
        <p:txBody>
          <a:bodyPr wrap="square" lIns="0" tIns="0" rIns="0" bIns="0" rtlCol="0"/>
          <a:lstStyle/>
          <a:p/>
        </p:txBody>
      </p:sp>
      <p:sp>
        <p:nvSpPr>
          <p:cNvPr id="25" name="object 25" descr=""/>
          <p:cNvSpPr txBox="1"/>
          <p:nvPr/>
        </p:nvSpPr>
        <p:spPr>
          <a:xfrm>
            <a:off x="7195819" y="3161028"/>
            <a:ext cx="1594485" cy="687070"/>
          </a:xfrm>
          <a:prstGeom prst="rect">
            <a:avLst/>
          </a:prstGeom>
        </p:spPr>
        <p:txBody>
          <a:bodyPr wrap="square" lIns="0" tIns="68580" rIns="0" bIns="0" rtlCol="0" vert="horz">
            <a:spAutoFit/>
          </a:bodyPr>
          <a:lstStyle/>
          <a:p>
            <a:pPr marL="12700">
              <a:lnSpc>
                <a:spcPct val="100000"/>
              </a:lnSpc>
              <a:spcBef>
                <a:spcPts val="540"/>
              </a:spcBef>
            </a:pPr>
            <a:r>
              <a:rPr dirty="0" sz="1800" spc="-20" b="1">
                <a:latin typeface="微软雅黑"/>
                <a:cs typeface="微软雅黑"/>
              </a:rPr>
              <a:t>主存映</a:t>
            </a:r>
            <a:endParaRPr sz="1800">
              <a:latin typeface="微软雅黑"/>
              <a:cs typeface="微软雅黑"/>
            </a:endParaRPr>
          </a:p>
          <a:p>
            <a:pPr marL="12700">
              <a:lnSpc>
                <a:spcPct val="100000"/>
              </a:lnSpc>
              <a:spcBef>
                <a:spcPts val="450"/>
              </a:spcBef>
              <a:tabLst>
                <a:tab pos="1123950" algn="l"/>
              </a:tabLst>
            </a:pPr>
            <a:r>
              <a:rPr dirty="0" sz="1800" spc="-10" b="1">
                <a:latin typeface="微软雅黑"/>
                <a:cs typeface="微软雅黑"/>
              </a:rPr>
              <a:t>像</a:t>
            </a:r>
            <a:r>
              <a:rPr dirty="0" sz="1800" spc="-10" b="1">
                <a:latin typeface="微软雅黑"/>
                <a:cs typeface="微软雅黑"/>
              </a:rPr>
              <a:t>文</a:t>
            </a:r>
            <a:r>
              <a:rPr dirty="0" sz="1800" spc="-50" b="1">
                <a:latin typeface="微软雅黑"/>
                <a:cs typeface="微软雅黑"/>
              </a:rPr>
              <a:t>件</a:t>
            </a:r>
            <a:r>
              <a:rPr dirty="0" sz="1800" b="1">
                <a:latin typeface="微软雅黑"/>
                <a:cs typeface="微软雅黑"/>
              </a:rPr>
              <a:t>	</a:t>
            </a:r>
            <a:r>
              <a:rPr dirty="0" sz="1800" spc="-10" b="1">
                <a:solidFill>
                  <a:srgbClr val="990000"/>
                </a:solidFill>
                <a:latin typeface="微软雅黑"/>
                <a:cs typeface="微软雅黑"/>
              </a:rPr>
              <a:t>加</a:t>
            </a:r>
            <a:r>
              <a:rPr dirty="0" sz="1800" spc="-50" b="1">
                <a:solidFill>
                  <a:srgbClr val="990000"/>
                </a:solidFill>
                <a:latin typeface="微软雅黑"/>
                <a:cs typeface="微软雅黑"/>
              </a:rPr>
              <a:t>载</a:t>
            </a:r>
            <a:endParaRPr sz="1800">
              <a:latin typeface="微软雅黑"/>
              <a:cs typeface="微软雅黑"/>
            </a:endParaRPr>
          </a:p>
        </p:txBody>
      </p:sp>
      <p:grpSp>
        <p:nvGrpSpPr>
          <p:cNvPr id="26" name="object 26" descr=""/>
          <p:cNvGrpSpPr/>
          <p:nvPr/>
        </p:nvGrpSpPr>
        <p:grpSpPr>
          <a:xfrm>
            <a:off x="4279201" y="2983801"/>
            <a:ext cx="4761230" cy="1047750"/>
            <a:chOff x="4279201" y="2983801"/>
            <a:chExt cx="4761230" cy="1047750"/>
          </a:xfrm>
        </p:grpSpPr>
        <p:sp>
          <p:nvSpPr>
            <p:cNvPr id="27" name="object 27" descr=""/>
            <p:cNvSpPr/>
            <p:nvPr/>
          </p:nvSpPr>
          <p:spPr>
            <a:xfrm>
              <a:off x="8061960" y="3453892"/>
              <a:ext cx="978535" cy="127000"/>
            </a:xfrm>
            <a:custGeom>
              <a:avLst/>
              <a:gdLst/>
              <a:ahLst/>
              <a:cxnLst/>
              <a:rect l="l" t="t" r="r" b="b"/>
              <a:pathLst>
                <a:path w="978534" h="127000">
                  <a:moveTo>
                    <a:pt x="851408" y="0"/>
                  </a:moveTo>
                  <a:lnTo>
                    <a:pt x="851408" y="127000"/>
                  </a:lnTo>
                  <a:lnTo>
                    <a:pt x="965708" y="69850"/>
                  </a:lnTo>
                  <a:lnTo>
                    <a:pt x="864108" y="69850"/>
                  </a:lnTo>
                  <a:lnTo>
                    <a:pt x="864108" y="57150"/>
                  </a:lnTo>
                  <a:lnTo>
                    <a:pt x="965708" y="57150"/>
                  </a:lnTo>
                  <a:lnTo>
                    <a:pt x="851408" y="0"/>
                  </a:lnTo>
                  <a:close/>
                </a:path>
                <a:path w="978534" h="127000">
                  <a:moveTo>
                    <a:pt x="851408" y="57150"/>
                  </a:moveTo>
                  <a:lnTo>
                    <a:pt x="0" y="57150"/>
                  </a:lnTo>
                  <a:lnTo>
                    <a:pt x="0" y="69850"/>
                  </a:lnTo>
                  <a:lnTo>
                    <a:pt x="851408" y="69850"/>
                  </a:lnTo>
                  <a:lnTo>
                    <a:pt x="851408" y="57150"/>
                  </a:lnTo>
                  <a:close/>
                </a:path>
                <a:path w="978534" h="127000">
                  <a:moveTo>
                    <a:pt x="965708" y="57150"/>
                  </a:moveTo>
                  <a:lnTo>
                    <a:pt x="864108" y="57150"/>
                  </a:lnTo>
                  <a:lnTo>
                    <a:pt x="864108" y="69850"/>
                  </a:lnTo>
                  <a:lnTo>
                    <a:pt x="965708" y="69850"/>
                  </a:lnTo>
                  <a:lnTo>
                    <a:pt x="978408" y="63500"/>
                  </a:lnTo>
                  <a:lnTo>
                    <a:pt x="965708" y="57150"/>
                  </a:lnTo>
                  <a:close/>
                </a:path>
              </a:pathLst>
            </a:custGeom>
            <a:solidFill>
              <a:srgbClr val="000000"/>
            </a:solidFill>
          </p:spPr>
          <p:txBody>
            <a:bodyPr wrap="square" lIns="0" tIns="0" rIns="0" bIns="0" rtlCol="0"/>
            <a:lstStyle/>
            <a:p/>
          </p:txBody>
        </p:sp>
        <p:sp>
          <p:nvSpPr>
            <p:cNvPr id="28" name="object 28" descr=""/>
            <p:cNvSpPr/>
            <p:nvPr/>
          </p:nvSpPr>
          <p:spPr>
            <a:xfrm>
              <a:off x="4283964" y="2988564"/>
              <a:ext cx="1021080" cy="1038225"/>
            </a:xfrm>
            <a:custGeom>
              <a:avLst/>
              <a:gdLst/>
              <a:ahLst/>
              <a:cxnLst/>
              <a:rect l="l" t="t" r="r" b="b"/>
              <a:pathLst>
                <a:path w="1021079" h="1038225">
                  <a:moveTo>
                    <a:pt x="0" y="518922"/>
                  </a:moveTo>
                  <a:lnTo>
                    <a:pt x="2086" y="471682"/>
                  </a:lnTo>
                  <a:lnTo>
                    <a:pt x="8226" y="425632"/>
                  </a:lnTo>
                  <a:lnTo>
                    <a:pt x="18238" y="380955"/>
                  </a:lnTo>
                  <a:lnTo>
                    <a:pt x="31943" y="337834"/>
                  </a:lnTo>
                  <a:lnTo>
                    <a:pt x="49160" y="296452"/>
                  </a:lnTo>
                  <a:lnTo>
                    <a:pt x="69708" y="256991"/>
                  </a:lnTo>
                  <a:lnTo>
                    <a:pt x="93409" y="219635"/>
                  </a:lnTo>
                  <a:lnTo>
                    <a:pt x="120080" y="184568"/>
                  </a:lnTo>
                  <a:lnTo>
                    <a:pt x="149542" y="151971"/>
                  </a:lnTo>
                  <a:lnTo>
                    <a:pt x="181615" y="122028"/>
                  </a:lnTo>
                  <a:lnTo>
                    <a:pt x="216118" y="94923"/>
                  </a:lnTo>
                  <a:lnTo>
                    <a:pt x="252871" y="70837"/>
                  </a:lnTo>
                  <a:lnTo>
                    <a:pt x="291693" y="49955"/>
                  </a:lnTo>
                  <a:lnTo>
                    <a:pt x="332405" y="32459"/>
                  </a:lnTo>
                  <a:lnTo>
                    <a:pt x="374826" y="18533"/>
                  </a:lnTo>
                  <a:lnTo>
                    <a:pt x="418775" y="8359"/>
                  </a:lnTo>
                  <a:lnTo>
                    <a:pt x="464073" y="2120"/>
                  </a:lnTo>
                  <a:lnTo>
                    <a:pt x="510539" y="0"/>
                  </a:lnTo>
                  <a:lnTo>
                    <a:pt x="557006" y="2120"/>
                  </a:lnTo>
                  <a:lnTo>
                    <a:pt x="602304" y="8359"/>
                  </a:lnTo>
                  <a:lnTo>
                    <a:pt x="646253" y="18533"/>
                  </a:lnTo>
                  <a:lnTo>
                    <a:pt x="688674" y="32459"/>
                  </a:lnTo>
                  <a:lnTo>
                    <a:pt x="729386" y="49955"/>
                  </a:lnTo>
                  <a:lnTo>
                    <a:pt x="768208" y="70837"/>
                  </a:lnTo>
                  <a:lnTo>
                    <a:pt x="804961" y="94923"/>
                  </a:lnTo>
                  <a:lnTo>
                    <a:pt x="839464" y="122028"/>
                  </a:lnTo>
                  <a:lnTo>
                    <a:pt x="871537" y="151971"/>
                  </a:lnTo>
                  <a:lnTo>
                    <a:pt x="900999" y="184568"/>
                  </a:lnTo>
                  <a:lnTo>
                    <a:pt x="927670" y="219635"/>
                  </a:lnTo>
                  <a:lnTo>
                    <a:pt x="951371" y="256991"/>
                  </a:lnTo>
                  <a:lnTo>
                    <a:pt x="971919" y="296452"/>
                  </a:lnTo>
                  <a:lnTo>
                    <a:pt x="989136" y="337834"/>
                  </a:lnTo>
                  <a:lnTo>
                    <a:pt x="1002841" y="380955"/>
                  </a:lnTo>
                  <a:lnTo>
                    <a:pt x="1012853" y="425632"/>
                  </a:lnTo>
                  <a:lnTo>
                    <a:pt x="1018993" y="471682"/>
                  </a:lnTo>
                  <a:lnTo>
                    <a:pt x="1021080" y="518922"/>
                  </a:lnTo>
                  <a:lnTo>
                    <a:pt x="1018993" y="566161"/>
                  </a:lnTo>
                  <a:lnTo>
                    <a:pt x="1012853" y="612211"/>
                  </a:lnTo>
                  <a:lnTo>
                    <a:pt x="1002841" y="656888"/>
                  </a:lnTo>
                  <a:lnTo>
                    <a:pt x="989136" y="700009"/>
                  </a:lnTo>
                  <a:lnTo>
                    <a:pt x="971919" y="741391"/>
                  </a:lnTo>
                  <a:lnTo>
                    <a:pt x="951371" y="780852"/>
                  </a:lnTo>
                  <a:lnTo>
                    <a:pt x="927670" y="818208"/>
                  </a:lnTo>
                  <a:lnTo>
                    <a:pt x="900999" y="853275"/>
                  </a:lnTo>
                  <a:lnTo>
                    <a:pt x="871537" y="885872"/>
                  </a:lnTo>
                  <a:lnTo>
                    <a:pt x="839464" y="915815"/>
                  </a:lnTo>
                  <a:lnTo>
                    <a:pt x="804961" y="942920"/>
                  </a:lnTo>
                  <a:lnTo>
                    <a:pt x="768208" y="967006"/>
                  </a:lnTo>
                  <a:lnTo>
                    <a:pt x="729386" y="987888"/>
                  </a:lnTo>
                  <a:lnTo>
                    <a:pt x="688674" y="1005384"/>
                  </a:lnTo>
                  <a:lnTo>
                    <a:pt x="646253" y="1019310"/>
                  </a:lnTo>
                  <a:lnTo>
                    <a:pt x="602304" y="1029484"/>
                  </a:lnTo>
                  <a:lnTo>
                    <a:pt x="557006" y="1035723"/>
                  </a:lnTo>
                  <a:lnTo>
                    <a:pt x="510539" y="1037844"/>
                  </a:lnTo>
                  <a:lnTo>
                    <a:pt x="464073" y="1035723"/>
                  </a:lnTo>
                  <a:lnTo>
                    <a:pt x="418775" y="1029484"/>
                  </a:lnTo>
                  <a:lnTo>
                    <a:pt x="374826" y="1019310"/>
                  </a:lnTo>
                  <a:lnTo>
                    <a:pt x="332405" y="1005384"/>
                  </a:lnTo>
                  <a:lnTo>
                    <a:pt x="291693" y="987888"/>
                  </a:lnTo>
                  <a:lnTo>
                    <a:pt x="252871" y="967006"/>
                  </a:lnTo>
                  <a:lnTo>
                    <a:pt x="216118" y="942920"/>
                  </a:lnTo>
                  <a:lnTo>
                    <a:pt x="181615" y="915815"/>
                  </a:lnTo>
                  <a:lnTo>
                    <a:pt x="149542" y="885872"/>
                  </a:lnTo>
                  <a:lnTo>
                    <a:pt x="120080" y="853275"/>
                  </a:lnTo>
                  <a:lnTo>
                    <a:pt x="93409" y="818208"/>
                  </a:lnTo>
                  <a:lnTo>
                    <a:pt x="69708" y="780852"/>
                  </a:lnTo>
                  <a:lnTo>
                    <a:pt x="49160" y="741391"/>
                  </a:lnTo>
                  <a:lnTo>
                    <a:pt x="31943" y="700009"/>
                  </a:lnTo>
                  <a:lnTo>
                    <a:pt x="18238" y="656888"/>
                  </a:lnTo>
                  <a:lnTo>
                    <a:pt x="8226" y="612211"/>
                  </a:lnTo>
                  <a:lnTo>
                    <a:pt x="2086" y="566161"/>
                  </a:lnTo>
                  <a:lnTo>
                    <a:pt x="0" y="518922"/>
                  </a:lnTo>
                  <a:close/>
                </a:path>
              </a:pathLst>
            </a:custGeom>
            <a:ln w="9144">
              <a:solidFill>
                <a:srgbClr val="000000"/>
              </a:solidFill>
            </a:ln>
          </p:spPr>
          <p:txBody>
            <a:bodyPr wrap="square" lIns="0" tIns="0" rIns="0" bIns="0" rtlCol="0"/>
            <a:lstStyle/>
            <a:p/>
          </p:txBody>
        </p:sp>
      </p:grpSp>
      <p:sp>
        <p:nvSpPr>
          <p:cNvPr id="29" name="object 29" descr=""/>
          <p:cNvSpPr txBox="1"/>
          <p:nvPr/>
        </p:nvSpPr>
        <p:spPr>
          <a:xfrm>
            <a:off x="8561958" y="1872678"/>
            <a:ext cx="1506220" cy="1219835"/>
          </a:xfrm>
          <a:prstGeom prst="rect">
            <a:avLst/>
          </a:prstGeom>
        </p:spPr>
        <p:txBody>
          <a:bodyPr wrap="square" lIns="0" tIns="67945" rIns="0" bIns="0" rtlCol="0" vert="horz">
            <a:spAutoFit/>
          </a:bodyPr>
          <a:lstStyle/>
          <a:p>
            <a:pPr marL="578485">
              <a:lnSpc>
                <a:spcPct val="100000"/>
              </a:lnSpc>
              <a:spcBef>
                <a:spcPts val="535"/>
              </a:spcBef>
            </a:pPr>
            <a:r>
              <a:rPr dirty="0" sz="1800" spc="-20" b="1">
                <a:latin typeface="微软雅黑"/>
                <a:cs typeface="微软雅黑"/>
              </a:rPr>
              <a:t>动态装入</a:t>
            </a:r>
            <a:endParaRPr sz="1800">
              <a:latin typeface="微软雅黑"/>
              <a:cs typeface="微软雅黑"/>
            </a:endParaRPr>
          </a:p>
          <a:p>
            <a:pPr marL="578485">
              <a:lnSpc>
                <a:spcPct val="100000"/>
              </a:lnSpc>
              <a:spcBef>
                <a:spcPts val="434"/>
              </a:spcBef>
            </a:pPr>
            <a:r>
              <a:rPr dirty="0" sz="1800" spc="-15" b="1">
                <a:latin typeface="微软雅黑"/>
                <a:cs typeface="微软雅黑"/>
              </a:rPr>
              <a:t>的系统库</a:t>
            </a:r>
            <a:endParaRPr sz="1800">
              <a:latin typeface="微软雅黑"/>
              <a:cs typeface="微软雅黑"/>
            </a:endParaRPr>
          </a:p>
          <a:p>
            <a:pPr marL="12700">
              <a:lnSpc>
                <a:spcPct val="100000"/>
              </a:lnSpc>
              <a:spcBef>
                <a:spcPts val="2050"/>
              </a:spcBef>
            </a:pPr>
            <a:r>
              <a:rPr dirty="0" sz="1800" spc="-20" b="1">
                <a:solidFill>
                  <a:srgbClr val="990000"/>
                </a:solidFill>
                <a:latin typeface="微软雅黑"/>
                <a:cs typeface="微软雅黑"/>
              </a:rPr>
              <a:t>动态链接</a:t>
            </a:r>
            <a:endParaRPr sz="1800">
              <a:latin typeface="微软雅黑"/>
              <a:cs typeface="微软雅黑"/>
            </a:endParaRPr>
          </a:p>
        </p:txBody>
      </p:sp>
      <p:sp>
        <p:nvSpPr>
          <p:cNvPr id="30" name="object 30" descr=""/>
          <p:cNvSpPr txBox="1"/>
          <p:nvPr/>
        </p:nvSpPr>
        <p:spPr>
          <a:xfrm>
            <a:off x="9125204" y="4489195"/>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spc="-15" b="1">
                <a:solidFill>
                  <a:srgbClr val="44536A"/>
                </a:solidFill>
                <a:latin typeface="微软雅黑"/>
                <a:cs typeface="微软雅黑"/>
              </a:rPr>
              <a:t>运行时间</a:t>
            </a:r>
            <a:endParaRPr sz="1800">
              <a:latin typeface="微软雅黑"/>
              <a:cs typeface="微软雅黑"/>
            </a:endParaRPr>
          </a:p>
        </p:txBody>
      </p:sp>
      <p:sp>
        <p:nvSpPr>
          <p:cNvPr id="31" name="object 31" descr=""/>
          <p:cNvSpPr/>
          <p:nvPr/>
        </p:nvSpPr>
        <p:spPr>
          <a:xfrm>
            <a:off x="3108960" y="4081271"/>
            <a:ext cx="1889760" cy="276225"/>
          </a:xfrm>
          <a:custGeom>
            <a:avLst/>
            <a:gdLst/>
            <a:ahLst/>
            <a:cxnLst/>
            <a:rect l="l" t="t" r="r" b="b"/>
            <a:pathLst>
              <a:path w="1889760" h="276225">
                <a:moveTo>
                  <a:pt x="1889760" y="0"/>
                </a:moveTo>
                <a:lnTo>
                  <a:pt x="1881747" y="43604"/>
                </a:lnTo>
                <a:lnTo>
                  <a:pt x="1859434" y="81466"/>
                </a:lnTo>
                <a:lnTo>
                  <a:pt x="1825404" y="111319"/>
                </a:lnTo>
                <a:lnTo>
                  <a:pt x="1782242" y="130893"/>
                </a:lnTo>
                <a:lnTo>
                  <a:pt x="1732534" y="137921"/>
                </a:lnTo>
                <a:lnTo>
                  <a:pt x="1102105" y="137921"/>
                </a:lnTo>
                <a:lnTo>
                  <a:pt x="1052397" y="144950"/>
                </a:lnTo>
                <a:lnTo>
                  <a:pt x="1009235" y="164524"/>
                </a:lnTo>
                <a:lnTo>
                  <a:pt x="975205" y="194377"/>
                </a:lnTo>
                <a:lnTo>
                  <a:pt x="952892" y="232239"/>
                </a:lnTo>
                <a:lnTo>
                  <a:pt x="944879" y="275844"/>
                </a:lnTo>
                <a:lnTo>
                  <a:pt x="936867" y="232239"/>
                </a:lnTo>
                <a:lnTo>
                  <a:pt x="914554" y="194377"/>
                </a:lnTo>
                <a:lnTo>
                  <a:pt x="880524" y="164524"/>
                </a:lnTo>
                <a:lnTo>
                  <a:pt x="837362" y="144950"/>
                </a:lnTo>
                <a:lnTo>
                  <a:pt x="787653" y="137921"/>
                </a:lnTo>
                <a:lnTo>
                  <a:pt x="157225" y="137921"/>
                </a:lnTo>
                <a:lnTo>
                  <a:pt x="107517" y="130893"/>
                </a:lnTo>
                <a:lnTo>
                  <a:pt x="64355" y="111319"/>
                </a:lnTo>
                <a:lnTo>
                  <a:pt x="30325" y="81466"/>
                </a:lnTo>
                <a:lnTo>
                  <a:pt x="8012" y="43604"/>
                </a:lnTo>
                <a:lnTo>
                  <a:pt x="0" y="0"/>
                </a:lnTo>
              </a:path>
            </a:pathLst>
          </a:custGeom>
          <a:ln w="9144">
            <a:solidFill>
              <a:srgbClr val="000000"/>
            </a:solidFill>
          </a:ln>
        </p:spPr>
        <p:txBody>
          <a:bodyPr wrap="square" lIns="0" tIns="0" rIns="0" bIns="0" rtlCol="0"/>
          <a:lstStyle/>
          <a:p/>
        </p:txBody>
      </p:sp>
      <p:sp>
        <p:nvSpPr>
          <p:cNvPr id="32" name="object 32" descr=""/>
          <p:cNvSpPr/>
          <p:nvPr/>
        </p:nvSpPr>
        <p:spPr>
          <a:xfrm>
            <a:off x="2572511" y="3437128"/>
            <a:ext cx="312420" cy="127000"/>
          </a:xfrm>
          <a:custGeom>
            <a:avLst/>
            <a:gdLst/>
            <a:ahLst/>
            <a:cxnLst/>
            <a:rect l="l" t="t" r="r" b="b"/>
            <a:pathLst>
              <a:path w="312419" h="127000">
                <a:moveTo>
                  <a:pt x="185419" y="0"/>
                </a:moveTo>
                <a:lnTo>
                  <a:pt x="185419" y="127000"/>
                </a:lnTo>
                <a:lnTo>
                  <a:pt x="299719" y="69850"/>
                </a:lnTo>
                <a:lnTo>
                  <a:pt x="198119" y="69850"/>
                </a:lnTo>
                <a:lnTo>
                  <a:pt x="198119" y="57150"/>
                </a:lnTo>
                <a:lnTo>
                  <a:pt x="299719" y="57150"/>
                </a:lnTo>
                <a:lnTo>
                  <a:pt x="185419" y="0"/>
                </a:lnTo>
                <a:close/>
              </a:path>
              <a:path w="312419" h="127000">
                <a:moveTo>
                  <a:pt x="185419" y="57150"/>
                </a:moveTo>
                <a:lnTo>
                  <a:pt x="0" y="57150"/>
                </a:lnTo>
                <a:lnTo>
                  <a:pt x="0" y="69850"/>
                </a:lnTo>
                <a:lnTo>
                  <a:pt x="185419" y="69850"/>
                </a:lnTo>
                <a:lnTo>
                  <a:pt x="185419" y="57150"/>
                </a:lnTo>
                <a:close/>
              </a:path>
              <a:path w="312419" h="127000">
                <a:moveTo>
                  <a:pt x="299719" y="57150"/>
                </a:moveTo>
                <a:lnTo>
                  <a:pt x="198119" y="57150"/>
                </a:lnTo>
                <a:lnTo>
                  <a:pt x="198119" y="69850"/>
                </a:lnTo>
                <a:lnTo>
                  <a:pt x="299719" y="69850"/>
                </a:lnTo>
                <a:lnTo>
                  <a:pt x="312419" y="63500"/>
                </a:lnTo>
                <a:lnTo>
                  <a:pt x="299719" y="57150"/>
                </a:lnTo>
                <a:close/>
              </a:path>
            </a:pathLst>
          </a:custGeom>
          <a:solidFill>
            <a:srgbClr val="000000"/>
          </a:solidFill>
        </p:spPr>
        <p:txBody>
          <a:bodyPr wrap="square" lIns="0" tIns="0" rIns="0" bIns="0" rtlCol="0"/>
          <a:lstStyle/>
          <a:p/>
        </p:txBody>
      </p:sp>
      <p:sp>
        <p:nvSpPr>
          <p:cNvPr id="33" name="object 33" descr=""/>
          <p:cNvSpPr txBox="1"/>
          <p:nvPr/>
        </p:nvSpPr>
        <p:spPr>
          <a:xfrm>
            <a:off x="4553203" y="3130423"/>
            <a:ext cx="482600" cy="683895"/>
          </a:xfrm>
          <a:prstGeom prst="rect">
            <a:avLst/>
          </a:prstGeom>
        </p:spPr>
        <p:txBody>
          <a:bodyPr wrap="square" lIns="0" tIns="12700" rIns="0" bIns="0" rtlCol="0" vert="horz">
            <a:spAutoFit/>
          </a:bodyPr>
          <a:lstStyle/>
          <a:p>
            <a:pPr marL="12700" marR="5080">
              <a:lnSpc>
                <a:spcPct val="120000"/>
              </a:lnSpc>
              <a:spcBef>
                <a:spcPts val="100"/>
              </a:spcBef>
            </a:pPr>
            <a:r>
              <a:rPr dirty="0" sz="1800" spc="-25" b="1">
                <a:latin typeface="微软雅黑"/>
                <a:cs typeface="微软雅黑"/>
              </a:rPr>
              <a:t>目标</a:t>
            </a:r>
            <a:r>
              <a:rPr dirty="0" sz="1800" spc="-25" b="1">
                <a:latin typeface="微软雅黑"/>
                <a:cs typeface="微软雅黑"/>
              </a:rPr>
              <a:t>模块</a:t>
            </a:r>
            <a:endParaRPr sz="1800">
              <a:latin typeface="微软雅黑"/>
              <a:cs typeface="微软雅黑"/>
            </a:endParaRPr>
          </a:p>
        </p:txBody>
      </p:sp>
      <p:sp>
        <p:nvSpPr>
          <p:cNvPr id="34" name="object 34" descr=""/>
          <p:cNvSpPr txBox="1"/>
          <p:nvPr/>
        </p:nvSpPr>
        <p:spPr>
          <a:xfrm>
            <a:off x="2880360" y="3072383"/>
            <a:ext cx="1109980" cy="757555"/>
          </a:xfrm>
          <a:prstGeom prst="rect">
            <a:avLst/>
          </a:prstGeom>
          <a:ln w="9144">
            <a:solidFill>
              <a:srgbClr val="000000"/>
            </a:solidFill>
          </a:ln>
        </p:spPr>
        <p:txBody>
          <a:bodyPr wrap="square" lIns="0" tIns="13970" rIns="0" bIns="0" rtlCol="0" vert="horz">
            <a:spAutoFit/>
          </a:bodyPr>
          <a:lstStyle/>
          <a:p>
            <a:pPr marL="210820" marR="88900" indent="-114300">
              <a:lnSpc>
                <a:spcPct val="120000"/>
              </a:lnSpc>
              <a:spcBef>
                <a:spcPts val="110"/>
              </a:spcBef>
            </a:pPr>
            <a:r>
              <a:rPr dirty="0" sz="1800" spc="-15" b="1">
                <a:latin typeface="微软雅黑"/>
                <a:cs typeface="微软雅黑"/>
              </a:rPr>
              <a:t>编译器或</a:t>
            </a:r>
            <a:r>
              <a:rPr dirty="0" sz="1800" spc="-20" b="1">
                <a:latin typeface="微软雅黑"/>
                <a:cs typeface="微软雅黑"/>
              </a:rPr>
              <a:t>汇编器</a:t>
            </a:r>
            <a:endParaRPr sz="1800">
              <a:latin typeface="微软雅黑"/>
              <a:cs typeface="微软雅黑"/>
            </a:endParaRPr>
          </a:p>
        </p:txBody>
      </p:sp>
      <p:sp>
        <p:nvSpPr>
          <p:cNvPr id="35" name="object 35" descr=""/>
          <p:cNvSpPr/>
          <p:nvPr/>
        </p:nvSpPr>
        <p:spPr>
          <a:xfrm>
            <a:off x="3977640" y="3440176"/>
            <a:ext cx="312420" cy="127000"/>
          </a:xfrm>
          <a:custGeom>
            <a:avLst/>
            <a:gdLst/>
            <a:ahLst/>
            <a:cxnLst/>
            <a:rect l="l" t="t" r="r" b="b"/>
            <a:pathLst>
              <a:path w="312420" h="127000">
                <a:moveTo>
                  <a:pt x="185420" y="0"/>
                </a:moveTo>
                <a:lnTo>
                  <a:pt x="185420" y="127000"/>
                </a:lnTo>
                <a:lnTo>
                  <a:pt x="299720" y="69850"/>
                </a:lnTo>
                <a:lnTo>
                  <a:pt x="198120" y="69850"/>
                </a:lnTo>
                <a:lnTo>
                  <a:pt x="198120" y="57150"/>
                </a:lnTo>
                <a:lnTo>
                  <a:pt x="299720" y="57150"/>
                </a:lnTo>
                <a:lnTo>
                  <a:pt x="185420" y="0"/>
                </a:lnTo>
                <a:close/>
              </a:path>
              <a:path w="312420" h="127000">
                <a:moveTo>
                  <a:pt x="185420" y="57150"/>
                </a:moveTo>
                <a:lnTo>
                  <a:pt x="0" y="57150"/>
                </a:lnTo>
                <a:lnTo>
                  <a:pt x="0" y="69850"/>
                </a:lnTo>
                <a:lnTo>
                  <a:pt x="185420" y="69850"/>
                </a:lnTo>
                <a:lnTo>
                  <a:pt x="185420" y="57150"/>
                </a:lnTo>
                <a:close/>
              </a:path>
              <a:path w="312420" h="127000">
                <a:moveTo>
                  <a:pt x="299720" y="57150"/>
                </a:moveTo>
                <a:lnTo>
                  <a:pt x="198120" y="57150"/>
                </a:lnTo>
                <a:lnTo>
                  <a:pt x="198120" y="69850"/>
                </a:lnTo>
                <a:lnTo>
                  <a:pt x="299720" y="69850"/>
                </a:lnTo>
                <a:lnTo>
                  <a:pt x="312420" y="63500"/>
                </a:lnTo>
                <a:lnTo>
                  <a:pt x="299720" y="57150"/>
                </a:lnTo>
                <a:close/>
              </a:path>
            </a:pathLst>
          </a:custGeom>
          <a:solidFill>
            <a:srgbClr val="000000"/>
          </a:solidFill>
        </p:spPr>
        <p:txBody>
          <a:bodyPr wrap="square" lIns="0" tIns="0" rIns="0" bIns="0" rtlCol="0"/>
          <a:lstStyle/>
          <a:p/>
        </p:txBody>
      </p:sp>
      <p:sp>
        <p:nvSpPr>
          <p:cNvPr id="36" name="object 36" descr=""/>
          <p:cNvSpPr txBox="1"/>
          <p:nvPr/>
        </p:nvSpPr>
        <p:spPr>
          <a:xfrm>
            <a:off x="3583304" y="4471161"/>
            <a:ext cx="940435" cy="299720"/>
          </a:xfrm>
          <a:prstGeom prst="rect">
            <a:avLst/>
          </a:prstGeom>
        </p:spPr>
        <p:txBody>
          <a:bodyPr wrap="square" lIns="0" tIns="12700" rIns="0" bIns="0" rtlCol="0" vert="horz">
            <a:spAutoFit/>
          </a:bodyPr>
          <a:lstStyle/>
          <a:p>
            <a:pPr marL="12700">
              <a:lnSpc>
                <a:spcPct val="100000"/>
              </a:lnSpc>
              <a:spcBef>
                <a:spcPts val="100"/>
              </a:spcBef>
            </a:pPr>
            <a:r>
              <a:rPr dirty="0" sz="1800" spc="-15" b="1">
                <a:solidFill>
                  <a:srgbClr val="44536A"/>
                </a:solidFill>
                <a:latin typeface="微软雅黑"/>
                <a:cs typeface="微软雅黑"/>
              </a:rPr>
              <a:t>编译时间</a:t>
            </a:r>
            <a:endParaRPr sz="1800">
              <a:latin typeface="微软雅黑"/>
              <a:cs typeface="微软雅黑"/>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756005" y="853618"/>
            <a:ext cx="10760710" cy="5319395"/>
          </a:xfrm>
          <a:prstGeom prst="rect">
            <a:avLst/>
          </a:prstGeom>
        </p:spPr>
        <p:txBody>
          <a:bodyPr wrap="square" lIns="0" tIns="180975" rIns="0" bIns="0" rtlCol="0" vert="horz">
            <a:spAutoFit/>
          </a:bodyPr>
          <a:lstStyle/>
          <a:p>
            <a:pPr marL="529590" indent="-517525">
              <a:lnSpc>
                <a:spcPct val="100000"/>
              </a:lnSpc>
              <a:spcBef>
                <a:spcPts val="1425"/>
              </a:spcBef>
              <a:buAutoNum type="arabicParenBoth"/>
              <a:tabLst>
                <a:tab pos="530225" algn="l"/>
              </a:tabLst>
            </a:pPr>
            <a:r>
              <a:rPr dirty="0" sz="2400" spc="-15" b="1">
                <a:solidFill>
                  <a:srgbClr val="990033"/>
                </a:solidFill>
                <a:latin typeface="微软雅黑"/>
                <a:cs typeface="微软雅黑"/>
              </a:rPr>
              <a:t>静态连接</a:t>
            </a:r>
            <a:endParaRPr sz="2400">
              <a:latin typeface="微软雅黑"/>
              <a:cs typeface="微软雅黑"/>
            </a:endParaRPr>
          </a:p>
          <a:p>
            <a:pPr marL="455930">
              <a:lnSpc>
                <a:spcPct val="100000"/>
              </a:lnSpc>
              <a:spcBef>
                <a:spcPts val="1205"/>
              </a:spcBef>
            </a:pPr>
            <a:r>
              <a:rPr dirty="0" sz="2200" spc="-35">
                <a:latin typeface="微软雅黑"/>
                <a:cs typeface="微软雅黑"/>
              </a:rPr>
              <a:t>一</a:t>
            </a:r>
            <a:r>
              <a:rPr dirty="0" sz="2200" spc="-30">
                <a:latin typeface="微软雅黑"/>
                <a:cs typeface="微软雅黑"/>
              </a:rPr>
              <a:t>个</a:t>
            </a:r>
            <a:r>
              <a:rPr dirty="0" sz="2200" spc="-30">
                <a:latin typeface="微软雅黑"/>
                <a:cs typeface="微软雅黑"/>
              </a:rPr>
              <a:t>源</a:t>
            </a:r>
            <a:r>
              <a:rPr dirty="0" sz="2200" spc="-30">
                <a:latin typeface="微软雅黑"/>
                <a:cs typeface="微软雅黑"/>
              </a:rPr>
              <a:t>程</a:t>
            </a:r>
            <a:r>
              <a:rPr dirty="0" sz="2200" spc="-30">
                <a:latin typeface="微软雅黑"/>
                <a:cs typeface="微软雅黑"/>
              </a:rPr>
              <a:t>序</a:t>
            </a:r>
            <a:r>
              <a:rPr dirty="0" sz="2200" spc="-30">
                <a:latin typeface="微软雅黑"/>
                <a:cs typeface="微软雅黑"/>
              </a:rPr>
              <a:t>经</a:t>
            </a:r>
            <a:r>
              <a:rPr dirty="0" sz="2200" spc="-30">
                <a:latin typeface="微软雅黑"/>
                <a:cs typeface="微软雅黑"/>
              </a:rPr>
              <a:t>编</a:t>
            </a:r>
            <a:r>
              <a:rPr dirty="0" sz="2200" spc="-30">
                <a:latin typeface="微软雅黑"/>
                <a:cs typeface="微软雅黑"/>
              </a:rPr>
              <a:t>译</a:t>
            </a:r>
            <a:r>
              <a:rPr dirty="0" sz="2200" spc="-30">
                <a:latin typeface="微软雅黑"/>
                <a:cs typeface="微软雅黑"/>
              </a:rPr>
              <a:t>后</a:t>
            </a:r>
            <a:r>
              <a:rPr dirty="0" sz="2200" spc="-30">
                <a:latin typeface="微软雅黑"/>
                <a:cs typeface="微软雅黑"/>
              </a:rPr>
              <a:t>，</a:t>
            </a:r>
            <a:r>
              <a:rPr dirty="0" sz="2200" spc="-30">
                <a:latin typeface="微软雅黑"/>
                <a:cs typeface="微软雅黑"/>
              </a:rPr>
              <a:t>生</a:t>
            </a:r>
            <a:r>
              <a:rPr dirty="0" sz="2200" spc="-30">
                <a:latin typeface="微软雅黑"/>
                <a:cs typeface="微软雅黑"/>
              </a:rPr>
              <a:t>成</a:t>
            </a:r>
            <a:r>
              <a:rPr dirty="0" sz="2200" spc="-30">
                <a:latin typeface="微软雅黑"/>
                <a:cs typeface="微软雅黑"/>
              </a:rPr>
              <a:t>一</a:t>
            </a:r>
            <a:r>
              <a:rPr dirty="0" sz="2200" spc="-30">
                <a:latin typeface="微软雅黑"/>
                <a:cs typeface="微软雅黑"/>
              </a:rPr>
              <a:t>个</a:t>
            </a:r>
            <a:r>
              <a:rPr dirty="0" sz="2200" spc="-30">
                <a:latin typeface="微软雅黑"/>
                <a:cs typeface="微软雅黑"/>
              </a:rPr>
              <a:t>可</a:t>
            </a:r>
            <a:r>
              <a:rPr dirty="0" sz="2200" spc="-25">
                <a:latin typeface="微软雅黑"/>
                <a:cs typeface="微软雅黑"/>
              </a:rPr>
              <a:t>重</a:t>
            </a:r>
            <a:r>
              <a:rPr dirty="0" sz="2200" spc="-30">
                <a:latin typeface="微软雅黑"/>
                <a:cs typeface="微软雅黑"/>
              </a:rPr>
              <a:t>定</a:t>
            </a:r>
            <a:r>
              <a:rPr dirty="0" sz="2200" spc="-30">
                <a:latin typeface="微软雅黑"/>
                <a:cs typeface="微软雅黑"/>
              </a:rPr>
              <a:t>位</a:t>
            </a:r>
            <a:r>
              <a:rPr dirty="0" sz="2200" spc="-25">
                <a:latin typeface="微软雅黑"/>
                <a:cs typeface="微软雅黑"/>
              </a:rPr>
              <a:t>的</a:t>
            </a:r>
            <a:r>
              <a:rPr dirty="0" sz="2200" spc="-30">
                <a:latin typeface="微软雅黑"/>
                <a:cs typeface="微软雅黑"/>
              </a:rPr>
              <a:t>目</a:t>
            </a:r>
            <a:r>
              <a:rPr dirty="0" sz="2200" spc="-30">
                <a:latin typeface="微软雅黑"/>
                <a:cs typeface="微软雅黑"/>
              </a:rPr>
              <a:t>标</a:t>
            </a:r>
            <a:r>
              <a:rPr dirty="0" sz="2200" spc="-25">
                <a:latin typeface="微软雅黑"/>
                <a:cs typeface="微软雅黑"/>
              </a:rPr>
              <a:t>模块，并</a:t>
            </a:r>
            <a:r>
              <a:rPr dirty="0" sz="2200" spc="-30">
                <a:latin typeface="微软雅黑"/>
                <a:cs typeface="微软雅黑"/>
              </a:rPr>
              <a:t>产</a:t>
            </a:r>
            <a:r>
              <a:rPr dirty="0" sz="2200" spc="-30">
                <a:latin typeface="微软雅黑"/>
                <a:cs typeface="微软雅黑"/>
              </a:rPr>
              <a:t>生</a:t>
            </a:r>
            <a:r>
              <a:rPr dirty="0" sz="2200" spc="-25">
                <a:latin typeface="微软雅黑"/>
                <a:cs typeface="微软雅黑"/>
              </a:rPr>
              <a:t>内</a:t>
            </a:r>
            <a:r>
              <a:rPr dirty="0" sz="2200" spc="-30">
                <a:latin typeface="微软雅黑"/>
                <a:cs typeface="微软雅黑"/>
              </a:rPr>
              <a:t>部</a:t>
            </a:r>
            <a:r>
              <a:rPr dirty="0" sz="2200" spc="-30">
                <a:latin typeface="微软雅黑"/>
                <a:cs typeface="微软雅黑"/>
              </a:rPr>
              <a:t>符</a:t>
            </a:r>
            <a:r>
              <a:rPr dirty="0" sz="2200" spc="-25">
                <a:latin typeface="微软雅黑"/>
                <a:cs typeface="微软雅黑"/>
              </a:rPr>
              <a:t>号</a:t>
            </a:r>
            <a:r>
              <a:rPr dirty="0" sz="2200" spc="-30">
                <a:latin typeface="微软雅黑"/>
                <a:cs typeface="微软雅黑"/>
              </a:rPr>
              <a:t>表</a:t>
            </a:r>
            <a:r>
              <a:rPr dirty="0" sz="2200" spc="-30">
                <a:latin typeface="微软雅黑"/>
                <a:cs typeface="微软雅黑"/>
              </a:rPr>
              <a:t>和</a:t>
            </a:r>
            <a:r>
              <a:rPr dirty="0" sz="2200" spc="-25">
                <a:latin typeface="微软雅黑"/>
                <a:cs typeface="微软雅黑"/>
              </a:rPr>
              <a:t>外</a:t>
            </a:r>
            <a:r>
              <a:rPr dirty="0" sz="2200" spc="-30">
                <a:latin typeface="微软雅黑"/>
                <a:cs typeface="微软雅黑"/>
              </a:rPr>
              <a:t>部</a:t>
            </a:r>
            <a:r>
              <a:rPr dirty="0" sz="2200" spc="-50">
                <a:latin typeface="微软雅黑"/>
                <a:cs typeface="微软雅黑"/>
              </a:rPr>
              <a:t>调</a:t>
            </a:r>
            <a:endParaRPr sz="2200">
              <a:latin typeface="微软雅黑"/>
              <a:cs typeface="微软雅黑"/>
            </a:endParaRPr>
          </a:p>
          <a:p>
            <a:pPr marL="455930">
              <a:lnSpc>
                <a:spcPct val="100000"/>
              </a:lnSpc>
              <a:spcBef>
                <a:spcPts val="434"/>
              </a:spcBef>
            </a:pPr>
            <a:r>
              <a:rPr dirty="0" sz="2200" spc="-35">
                <a:latin typeface="微软雅黑"/>
                <a:cs typeface="微软雅黑"/>
              </a:rPr>
              <a:t>用</a:t>
            </a:r>
            <a:r>
              <a:rPr dirty="0" sz="2200" spc="-35">
                <a:latin typeface="微软雅黑"/>
                <a:cs typeface="微软雅黑"/>
              </a:rPr>
              <a:t>表</a:t>
            </a:r>
            <a:r>
              <a:rPr dirty="0" sz="2200" spc="-35">
                <a:latin typeface="微软雅黑"/>
                <a:cs typeface="微软雅黑"/>
              </a:rPr>
              <a:t>，</a:t>
            </a:r>
            <a:r>
              <a:rPr dirty="0" sz="2200" spc="-35">
                <a:latin typeface="微软雅黑"/>
                <a:cs typeface="微软雅黑"/>
              </a:rPr>
              <a:t>供</a:t>
            </a:r>
            <a:r>
              <a:rPr dirty="0" sz="2200" spc="-35">
                <a:latin typeface="微软雅黑"/>
                <a:cs typeface="微软雅黑"/>
              </a:rPr>
              <a:t>连</a:t>
            </a:r>
            <a:r>
              <a:rPr dirty="0" sz="2200" spc="-35">
                <a:latin typeface="微软雅黑"/>
                <a:cs typeface="微软雅黑"/>
              </a:rPr>
              <a:t>接</a:t>
            </a:r>
            <a:r>
              <a:rPr dirty="0" sz="2200" spc="-35">
                <a:latin typeface="微软雅黑"/>
                <a:cs typeface="微软雅黑"/>
              </a:rPr>
              <a:t>程</a:t>
            </a:r>
            <a:r>
              <a:rPr dirty="0" sz="2200" spc="-35">
                <a:latin typeface="微软雅黑"/>
                <a:cs typeface="微软雅黑"/>
              </a:rPr>
              <a:t>序</a:t>
            </a:r>
            <a:r>
              <a:rPr dirty="0" sz="2200" spc="-35">
                <a:latin typeface="微软雅黑"/>
                <a:cs typeface="微软雅黑"/>
              </a:rPr>
              <a:t>使</a:t>
            </a:r>
            <a:r>
              <a:rPr dirty="0" sz="2200" spc="-35">
                <a:latin typeface="微软雅黑"/>
                <a:cs typeface="微软雅黑"/>
              </a:rPr>
              <a:t>用</a:t>
            </a:r>
            <a:r>
              <a:rPr dirty="0" sz="2200" spc="-50">
                <a:latin typeface="微软雅黑"/>
                <a:cs typeface="微软雅黑"/>
              </a:rPr>
              <a:t>。</a:t>
            </a:r>
            <a:endParaRPr sz="2200">
              <a:latin typeface="微软雅黑"/>
              <a:cs typeface="微软雅黑"/>
            </a:endParaRPr>
          </a:p>
          <a:p>
            <a:pPr marL="495934">
              <a:lnSpc>
                <a:spcPct val="100000"/>
              </a:lnSpc>
              <a:spcBef>
                <a:spcPts val="969"/>
              </a:spcBef>
            </a:pPr>
            <a:r>
              <a:rPr dirty="0" sz="2200" spc="35" b="1">
                <a:solidFill>
                  <a:srgbClr val="1F517B"/>
                </a:solidFill>
                <a:latin typeface="微软雅黑"/>
                <a:cs typeface="微软雅黑"/>
              </a:rPr>
              <a:t>① 内</a:t>
            </a:r>
            <a:r>
              <a:rPr dirty="0" sz="2200" spc="-30" b="1">
                <a:solidFill>
                  <a:srgbClr val="1F517B"/>
                </a:solidFill>
                <a:latin typeface="微软雅黑"/>
                <a:cs typeface="微软雅黑"/>
              </a:rPr>
              <a:t>部</a:t>
            </a:r>
            <a:r>
              <a:rPr dirty="0" sz="2200" spc="-30" b="1">
                <a:solidFill>
                  <a:srgbClr val="1F517B"/>
                </a:solidFill>
                <a:latin typeface="微软雅黑"/>
                <a:cs typeface="微软雅黑"/>
              </a:rPr>
              <a:t>符</a:t>
            </a:r>
            <a:r>
              <a:rPr dirty="0" sz="2200" spc="-30" b="1">
                <a:solidFill>
                  <a:srgbClr val="1F517B"/>
                </a:solidFill>
                <a:latin typeface="微软雅黑"/>
                <a:cs typeface="微软雅黑"/>
              </a:rPr>
              <a:t>号</a:t>
            </a:r>
            <a:r>
              <a:rPr dirty="0" sz="2200" spc="-30" b="1">
                <a:solidFill>
                  <a:srgbClr val="1F517B"/>
                </a:solidFill>
                <a:latin typeface="微软雅黑"/>
                <a:cs typeface="微软雅黑"/>
              </a:rPr>
              <a:t>表</a:t>
            </a:r>
            <a:r>
              <a:rPr dirty="0" sz="2200" spc="-30">
                <a:latin typeface="微软雅黑"/>
                <a:cs typeface="微软雅黑"/>
              </a:rPr>
              <a:t>——</a:t>
            </a:r>
            <a:r>
              <a:rPr dirty="0" sz="2200" spc="-30">
                <a:latin typeface="微软雅黑"/>
                <a:cs typeface="微软雅黑"/>
              </a:rPr>
              <a:t>本</a:t>
            </a:r>
            <a:r>
              <a:rPr dirty="0" sz="2200" spc="-30">
                <a:latin typeface="微软雅黑"/>
                <a:cs typeface="微软雅黑"/>
              </a:rPr>
              <a:t>模</a:t>
            </a:r>
            <a:r>
              <a:rPr dirty="0" sz="2200" spc="-30">
                <a:latin typeface="微软雅黑"/>
                <a:cs typeface="微软雅黑"/>
              </a:rPr>
              <a:t>块</a:t>
            </a:r>
            <a:r>
              <a:rPr dirty="0" sz="2200" spc="-30">
                <a:latin typeface="微软雅黑"/>
                <a:cs typeface="微软雅黑"/>
              </a:rPr>
              <a:t>可</a:t>
            </a:r>
            <a:r>
              <a:rPr dirty="0" sz="2200" spc="-30">
                <a:latin typeface="微软雅黑"/>
                <a:cs typeface="微软雅黑"/>
              </a:rPr>
              <a:t>以</a:t>
            </a:r>
            <a:r>
              <a:rPr dirty="0" sz="2200" spc="-30">
                <a:latin typeface="微软雅黑"/>
                <a:cs typeface="微软雅黑"/>
              </a:rPr>
              <a:t>被</a:t>
            </a:r>
            <a:r>
              <a:rPr dirty="0" sz="2200" spc="-30">
                <a:latin typeface="微软雅黑"/>
                <a:cs typeface="微软雅黑"/>
              </a:rPr>
              <a:t>其</a:t>
            </a:r>
            <a:r>
              <a:rPr dirty="0" sz="2200" spc="-30">
                <a:latin typeface="微软雅黑"/>
                <a:cs typeface="微软雅黑"/>
              </a:rPr>
              <a:t>他</a:t>
            </a:r>
            <a:r>
              <a:rPr dirty="0" sz="2200" spc="-30">
                <a:latin typeface="微软雅黑"/>
                <a:cs typeface="微软雅黑"/>
              </a:rPr>
              <a:t>程</a:t>
            </a:r>
            <a:r>
              <a:rPr dirty="0" sz="2200" spc="-25">
                <a:latin typeface="微软雅黑"/>
                <a:cs typeface="微软雅黑"/>
              </a:rPr>
              <a:t>序</a:t>
            </a:r>
            <a:r>
              <a:rPr dirty="0" sz="2200" spc="-30">
                <a:latin typeface="微软雅黑"/>
                <a:cs typeface="微软雅黑"/>
              </a:rPr>
              <a:t>调</a:t>
            </a:r>
            <a:r>
              <a:rPr dirty="0" sz="2200" spc="-30">
                <a:latin typeface="微软雅黑"/>
                <a:cs typeface="微软雅黑"/>
              </a:rPr>
              <a:t>用</a:t>
            </a:r>
            <a:r>
              <a:rPr dirty="0" sz="2200" spc="-25">
                <a:latin typeface="微软雅黑"/>
                <a:cs typeface="微软雅黑"/>
              </a:rPr>
              <a:t>的</a:t>
            </a:r>
            <a:r>
              <a:rPr dirty="0" sz="2200" spc="-30">
                <a:latin typeface="微软雅黑"/>
                <a:cs typeface="微软雅黑"/>
              </a:rPr>
              <a:t>入</a:t>
            </a:r>
            <a:r>
              <a:rPr dirty="0" sz="2200" spc="-30">
                <a:latin typeface="微软雅黑"/>
                <a:cs typeface="微软雅黑"/>
              </a:rPr>
              <a:t>口</a:t>
            </a:r>
            <a:r>
              <a:rPr dirty="0" sz="2200" spc="-40">
                <a:latin typeface="微软雅黑"/>
                <a:cs typeface="微软雅黑"/>
              </a:rPr>
              <a:t>点。</a:t>
            </a:r>
            <a:endParaRPr sz="2200">
              <a:latin typeface="微软雅黑"/>
              <a:cs typeface="微软雅黑"/>
            </a:endParaRPr>
          </a:p>
          <a:p>
            <a:pPr marL="495934">
              <a:lnSpc>
                <a:spcPct val="100000"/>
              </a:lnSpc>
              <a:spcBef>
                <a:spcPts val="975"/>
              </a:spcBef>
            </a:pPr>
            <a:r>
              <a:rPr dirty="0" sz="2200" spc="35" b="1">
                <a:solidFill>
                  <a:srgbClr val="1F517B"/>
                </a:solidFill>
                <a:latin typeface="微软雅黑"/>
                <a:cs typeface="微软雅黑"/>
              </a:rPr>
              <a:t>② 外</a:t>
            </a:r>
            <a:r>
              <a:rPr dirty="0" sz="2200" spc="-30" b="1">
                <a:solidFill>
                  <a:srgbClr val="1F517B"/>
                </a:solidFill>
                <a:latin typeface="微软雅黑"/>
                <a:cs typeface="微软雅黑"/>
              </a:rPr>
              <a:t>部</a:t>
            </a:r>
            <a:r>
              <a:rPr dirty="0" sz="2200" spc="-30" b="1">
                <a:solidFill>
                  <a:srgbClr val="1F517B"/>
                </a:solidFill>
                <a:latin typeface="微软雅黑"/>
                <a:cs typeface="微软雅黑"/>
              </a:rPr>
              <a:t>调</a:t>
            </a:r>
            <a:r>
              <a:rPr dirty="0" sz="2200" spc="-30" b="1">
                <a:solidFill>
                  <a:srgbClr val="1F517B"/>
                </a:solidFill>
                <a:latin typeface="微软雅黑"/>
                <a:cs typeface="微软雅黑"/>
              </a:rPr>
              <a:t>用</a:t>
            </a:r>
            <a:r>
              <a:rPr dirty="0" sz="2200" spc="-30" b="1">
                <a:solidFill>
                  <a:srgbClr val="1F517B"/>
                </a:solidFill>
                <a:latin typeface="微软雅黑"/>
                <a:cs typeface="微软雅黑"/>
              </a:rPr>
              <a:t>表</a:t>
            </a:r>
            <a:r>
              <a:rPr dirty="0" sz="2200" spc="-30">
                <a:latin typeface="微软雅黑"/>
                <a:cs typeface="微软雅黑"/>
              </a:rPr>
              <a:t>——</a:t>
            </a:r>
            <a:r>
              <a:rPr dirty="0" sz="2200" spc="-30">
                <a:latin typeface="微软雅黑"/>
                <a:cs typeface="微软雅黑"/>
              </a:rPr>
              <a:t>本</a:t>
            </a:r>
            <a:r>
              <a:rPr dirty="0" sz="2200" spc="-30">
                <a:latin typeface="微软雅黑"/>
                <a:cs typeface="微软雅黑"/>
              </a:rPr>
              <a:t>模</a:t>
            </a:r>
            <a:r>
              <a:rPr dirty="0" sz="2200" spc="-30">
                <a:latin typeface="微软雅黑"/>
                <a:cs typeface="微软雅黑"/>
              </a:rPr>
              <a:t>块</a:t>
            </a:r>
            <a:r>
              <a:rPr dirty="0" sz="2200" spc="-30">
                <a:latin typeface="微软雅黑"/>
                <a:cs typeface="微软雅黑"/>
              </a:rPr>
              <a:t>要</a:t>
            </a:r>
            <a:r>
              <a:rPr dirty="0" sz="2200" spc="-30">
                <a:latin typeface="微软雅黑"/>
                <a:cs typeface="微软雅黑"/>
              </a:rPr>
              <a:t>调</a:t>
            </a:r>
            <a:r>
              <a:rPr dirty="0" sz="2200" spc="-30">
                <a:latin typeface="微软雅黑"/>
                <a:cs typeface="微软雅黑"/>
              </a:rPr>
              <a:t>用</a:t>
            </a:r>
            <a:r>
              <a:rPr dirty="0" sz="2200" spc="-30">
                <a:latin typeface="微软雅黑"/>
                <a:cs typeface="微软雅黑"/>
              </a:rPr>
              <a:t>的</a:t>
            </a:r>
            <a:r>
              <a:rPr dirty="0" sz="2200" spc="-30">
                <a:latin typeface="微软雅黑"/>
                <a:cs typeface="微软雅黑"/>
              </a:rPr>
              <a:t>外</a:t>
            </a:r>
            <a:r>
              <a:rPr dirty="0" sz="2200" spc="-30">
                <a:latin typeface="微软雅黑"/>
                <a:cs typeface="微软雅黑"/>
              </a:rPr>
              <a:t>部</a:t>
            </a:r>
            <a:r>
              <a:rPr dirty="0" sz="2200" spc="-25">
                <a:latin typeface="微软雅黑"/>
                <a:cs typeface="微软雅黑"/>
              </a:rPr>
              <a:t>的</a:t>
            </a:r>
            <a:r>
              <a:rPr dirty="0" sz="2200" spc="-30">
                <a:latin typeface="微软雅黑"/>
                <a:cs typeface="微软雅黑"/>
              </a:rPr>
              <a:t>程</a:t>
            </a:r>
            <a:r>
              <a:rPr dirty="0" sz="2200" spc="-30">
                <a:latin typeface="微软雅黑"/>
                <a:cs typeface="微软雅黑"/>
              </a:rPr>
              <a:t>序</a:t>
            </a:r>
            <a:r>
              <a:rPr dirty="0" sz="2200" spc="-25">
                <a:latin typeface="微软雅黑"/>
                <a:cs typeface="微软雅黑"/>
              </a:rPr>
              <a:t>模</a:t>
            </a:r>
            <a:r>
              <a:rPr dirty="0" sz="2200" spc="-30">
                <a:latin typeface="微软雅黑"/>
                <a:cs typeface="微软雅黑"/>
              </a:rPr>
              <a:t>块</a:t>
            </a:r>
            <a:r>
              <a:rPr dirty="0" sz="2200" spc="-30">
                <a:latin typeface="微软雅黑"/>
                <a:cs typeface="微软雅黑"/>
              </a:rPr>
              <a:t>名</a:t>
            </a:r>
            <a:r>
              <a:rPr dirty="0" sz="2200" spc="-50">
                <a:latin typeface="微软雅黑"/>
                <a:cs typeface="微软雅黑"/>
              </a:rPr>
              <a:t>。</a:t>
            </a:r>
            <a:endParaRPr sz="2200">
              <a:latin typeface="微软雅黑"/>
              <a:cs typeface="微软雅黑"/>
            </a:endParaRPr>
          </a:p>
          <a:p>
            <a:pPr marL="495934">
              <a:lnSpc>
                <a:spcPct val="100000"/>
              </a:lnSpc>
              <a:spcBef>
                <a:spcPts val="975"/>
              </a:spcBef>
            </a:pPr>
            <a:r>
              <a:rPr dirty="0" sz="2200" b="1">
                <a:solidFill>
                  <a:srgbClr val="1F517B"/>
                </a:solidFill>
                <a:latin typeface="微软雅黑"/>
                <a:cs typeface="微软雅黑"/>
              </a:rPr>
              <a:t>③ 连</a:t>
            </a:r>
            <a:r>
              <a:rPr dirty="0" sz="2200" spc="-30" b="1">
                <a:solidFill>
                  <a:srgbClr val="1F517B"/>
                </a:solidFill>
                <a:latin typeface="微软雅黑"/>
                <a:cs typeface="微软雅黑"/>
              </a:rPr>
              <a:t>接</a:t>
            </a:r>
            <a:r>
              <a:rPr dirty="0" sz="2200" spc="-30" b="1">
                <a:solidFill>
                  <a:srgbClr val="1F517B"/>
                </a:solidFill>
                <a:latin typeface="微软雅黑"/>
                <a:cs typeface="微软雅黑"/>
              </a:rPr>
              <a:t>程</a:t>
            </a:r>
            <a:r>
              <a:rPr dirty="0" sz="2200" spc="-30" b="1">
                <a:solidFill>
                  <a:srgbClr val="1F517B"/>
                </a:solidFill>
                <a:latin typeface="微软雅黑"/>
                <a:cs typeface="微软雅黑"/>
              </a:rPr>
              <a:t>序</a:t>
            </a:r>
            <a:r>
              <a:rPr dirty="0" sz="2200" spc="-30" b="1">
                <a:solidFill>
                  <a:srgbClr val="1F517B"/>
                </a:solidFill>
                <a:latin typeface="微软雅黑"/>
                <a:cs typeface="微软雅黑"/>
              </a:rPr>
              <a:t>需</a:t>
            </a:r>
            <a:r>
              <a:rPr dirty="0" sz="2200" spc="-30" b="1">
                <a:solidFill>
                  <a:srgbClr val="1F517B"/>
                </a:solidFill>
                <a:latin typeface="微软雅黑"/>
                <a:cs typeface="微软雅黑"/>
              </a:rPr>
              <a:t>要</a:t>
            </a:r>
            <a:r>
              <a:rPr dirty="0" sz="2200" spc="-30" b="1">
                <a:solidFill>
                  <a:srgbClr val="1F517B"/>
                </a:solidFill>
                <a:latin typeface="微软雅黑"/>
                <a:cs typeface="微软雅黑"/>
              </a:rPr>
              <a:t>做</a:t>
            </a:r>
            <a:r>
              <a:rPr dirty="0" sz="2200" spc="-30" b="1">
                <a:solidFill>
                  <a:srgbClr val="1F517B"/>
                </a:solidFill>
                <a:latin typeface="微软雅黑"/>
                <a:cs typeface="微软雅黑"/>
              </a:rPr>
              <a:t>的</a:t>
            </a:r>
            <a:r>
              <a:rPr dirty="0" sz="2200" spc="-30" b="1">
                <a:solidFill>
                  <a:srgbClr val="1F517B"/>
                </a:solidFill>
                <a:latin typeface="微软雅黑"/>
                <a:cs typeface="微软雅黑"/>
              </a:rPr>
              <a:t>工</a:t>
            </a:r>
            <a:r>
              <a:rPr dirty="0" sz="2200" spc="-50" b="1">
                <a:solidFill>
                  <a:srgbClr val="1F517B"/>
                </a:solidFill>
                <a:latin typeface="微软雅黑"/>
                <a:cs typeface="微软雅黑"/>
              </a:rPr>
              <a:t>作</a:t>
            </a:r>
            <a:endParaRPr sz="2200">
              <a:latin typeface="微软雅黑"/>
              <a:cs typeface="微软雅黑"/>
            </a:endParaRPr>
          </a:p>
          <a:p>
            <a:pPr lvl="1" marL="1179830" indent="-343535">
              <a:lnSpc>
                <a:spcPct val="100000"/>
              </a:lnSpc>
              <a:spcBef>
                <a:spcPts val="955"/>
              </a:spcBef>
              <a:buFont typeface="Wingdings"/>
              <a:buChar char=""/>
              <a:tabLst>
                <a:tab pos="1180465" algn="l"/>
              </a:tabLst>
            </a:pPr>
            <a:r>
              <a:rPr dirty="0" sz="2000" spc="-10">
                <a:latin typeface="微软雅黑"/>
                <a:cs typeface="微软雅黑"/>
              </a:rPr>
              <a:t>将各模块连接成为一个整体；</a:t>
            </a:r>
            <a:endParaRPr sz="2000">
              <a:latin typeface="微软雅黑"/>
              <a:cs typeface="微软雅黑"/>
            </a:endParaRPr>
          </a:p>
          <a:p>
            <a:pPr lvl="1" marL="1179830" indent="-343535">
              <a:lnSpc>
                <a:spcPct val="100000"/>
              </a:lnSpc>
              <a:spcBef>
                <a:spcPts val="935"/>
              </a:spcBef>
              <a:buFont typeface="Wingdings"/>
              <a:buChar char=""/>
              <a:tabLst>
                <a:tab pos="1180465" algn="l"/>
              </a:tabLst>
            </a:pPr>
            <a:r>
              <a:rPr dirty="0" sz="2000" spc="-20">
                <a:latin typeface="微软雅黑"/>
                <a:cs typeface="微软雅黑"/>
              </a:rPr>
              <a:t>构造全程符号表，在其中填写模块的逻辑地址；</a:t>
            </a:r>
            <a:endParaRPr sz="2000">
              <a:latin typeface="微软雅黑"/>
              <a:cs typeface="微软雅黑"/>
            </a:endParaRPr>
          </a:p>
          <a:p>
            <a:pPr lvl="1" marL="1179830" indent="-343535">
              <a:lnSpc>
                <a:spcPct val="100000"/>
              </a:lnSpc>
              <a:spcBef>
                <a:spcPts val="940"/>
              </a:spcBef>
              <a:buFont typeface="Wingdings"/>
              <a:buChar char=""/>
              <a:tabLst>
                <a:tab pos="1180465" algn="l"/>
              </a:tabLst>
            </a:pPr>
            <a:r>
              <a:rPr dirty="0" sz="2000" spc="-20">
                <a:latin typeface="微软雅黑"/>
                <a:cs typeface="微软雅黑"/>
              </a:rPr>
              <a:t>查找各程序段的外部调用表，填入对应调用函数的地址。</a:t>
            </a:r>
            <a:endParaRPr sz="2000">
              <a:latin typeface="微软雅黑"/>
              <a:cs typeface="微软雅黑"/>
            </a:endParaRPr>
          </a:p>
          <a:p>
            <a:pPr marL="495934">
              <a:lnSpc>
                <a:spcPct val="100000"/>
              </a:lnSpc>
              <a:spcBef>
                <a:spcPts val="940"/>
              </a:spcBef>
            </a:pPr>
            <a:r>
              <a:rPr dirty="0" sz="2200" spc="-10" b="1">
                <a:solidFill>
                  <a:srgbClr val="1F517B"/>
                </a:solidFill>
                <a:latin typeface="微软雅黑"/>
                <a:cs typeface="微软雅黑"/>
              </a:rPr>
              <a:t>④ 静</a:t>
            </a:r>
            <a:r>
              <a:rPr dirty="0" sz="2200" spc="-30" b="1">
                <a:solidFill>
                  <a:srgbClr val="1F517B"/>
                </a:solidFill>
                <a:latin typeface="微软雅黑"/>
                <a:cs typeface="微软雅黑"/>
              </a:rPr>
              <a:t>态</a:t>
            </a:r>
            <a:r>
              <a:rPr dirty="0" sz="2200" spc="-30" b="1">
                <a:solidFill>
                  <a:srgbClr val="1F517B"/>
                </a:solidFill>
                <a:latin typeface="微软雅黑"/>
                <a:cs typeface="微软雅黑"/>
              </a:rPr>
              <a:t>连</a:t>
            </a:r>
            <a:r>
              <a:rPr dirty="0" sz="2200" spc="-30" b="1">
                <a:solidFill>
                  <a:srgbClr val="1F517B"/>
                </a:solidFill>
                <a:latin typeface="微软雅黑"/>
                <a:cs typeface="微软雅黑"/>
              </a:rPr>
              <a:t>接</a:t>
            </a:r>
            <a:r>
              <a:rPr dirty="0" sz="2200" spc="-30" b="1">
                <a:solidFill>
                  <a:srgbClr val="1F517B"/>
                </a:solidFill>
                <a:latin typeface="微软雅黑"/>
                <a:cs typeface="微软雅黑"/>
              </a:rPr>
              <a:t>的</a:t>
            </a:r>
            <a:r>
              <a:rPr dirty="0" sz="2200" spc="-30" b="1">
                <a:solidFill>
                  <a:srgbClr val="1F517B"/>
                </a:solidFill>
                <a:latin typeface="微软雅黑"/>
                <a:cs typeface="微软雅黑"/>
              </a:rPr>
              <a:t>缺</a:t>
            </a:r>
            <a:r>
              <a:rPr dirty="0" sz="2200" spc="-50" b="1">
                <a:solidFill>
                  <a:srgbClr val="1F517B"/>
                </a:solidFill>
                <a:latin typeface="微软雅黑"/>
                <a:cs typeface="微软雅黑"/>
              </a:rPr>
              <a:t>点</a:t>
            </a:r>
            <a:endParaRPr sz="2200">
              <a:latin typeface="微软雅黑"/>
              <a:cs typeface="微软雅黑"/>
            </a:endParaRPr>
          </a:p>
          <a:p>
            <a:pPr marL="836930" marR="5080">
              <a:lnSpc>
                <a:spcPct val="114100"/>
              </a:lnSpc>
              <a:spcBef>
                <a:spcPts val="630"/>
              </a:spcBef>
            </a:pPr>
            <a:r>
              <a:rPr dirty="0" sz="2000" spc="-20">
                <a:latin typeface="微软雅黑"/>
                <a:cs typeface="微软雅黑"/>
              </a:rPr>
              <a:t>静态连接将所需的外部函数链接到目标文件中形成为一个可执行文件。若多个应用程序都</a:t>
            </a:r>
            <a:r>
              <a:rPr dirty="0" sz="2000" spc="-20">
                <a:latin typeface="微软雅黑"/>
                <a:cs typeface="微软雅黑"/>
              </a:rPr>
              <a:t>调用了同一个库中的外部函数，则每个执行文件中都会包含这个外部函数对应的代码。</a:t>
            </a:r>
            <a:endParaRPr sz="2000">
              <a:latin typeface="微软雅黑"/>
              <a:cs typeface="微软雅黑"/>
            </a:endParaRPr>
          </a:p>
        </p:txBody>
      </p:sp>
      <p:grpSp>
        <p:nvGrpSpPr>
          <p:cNvPr id="3" name="object 3" descr=""/>
          <p:cNvGrpSpPr/>
          <p:nvPr/>
        </p:nvGrpSpPr>
        <p:grpSpPr>
          <a:xfrm>
            <a:off x="358140" y="219456"/>
            <a:ext cx="3663315" cy="787400"/>
            <a:chOff x="358140" y="219456"/>
            <a:chExt cx="3663315" cy="787400"/>
          </a:xfrm>
        </p:grpSpPr>
        <p:pic>
          <p:nvPicPr>
            <p:cNvPr id="4" name="object 4" descr=""/>
            <p:cNvPicPr/>
            <p:nvPr/>
          </p:nvPicPr>
          <p:blipFill>
            <a:blip r:embed="rId2" cstate="print"/>
            <a:stretch>
              <a:fillRect/>
            </a:stretch>
          </p:blipFill>
          <p:spPr>
            <a:xfrm>
              <a:off x="358140" y="219456"/>
              <a:ext cx="2242566" cy="787146"/>
            </a:xfrm>
            <a:prstGeom prst="rect">
              <a:avLst/>
            </a:prstGeom>
          </p:spPr>
        </p:pic>
        <p:pic>
          <p:nvPicPr>
            <p:cNvPr id="5" name="object 5" descr=""/>
            <p:cNvPicPr/>
            <p:nvPr/>
          </p:nvPicPr>
          <p:blipFill>
            <a:blip r:embed="rId3" cstate="print"/>
            <a:stretch>
              <a:fillRect/>
            </a:stretch>
          </p:blipFill>
          <p:spPr>
            <a:xfrm>
              <a:off x="2133600" y="219456"/>
              <a:ext cx="1887474" cy="787146"/>
            </a:xfrm>
            <a:prstGeom prst="rect">
              <a:avLst/>
            </a:prstGeom>
          </p:spPr>
        </p:pic>
      </p:grpSp>
      <p:sp>
        <p:nvSpPr>
          <p:cNvPr id="6" name="object 6"/>
          <p:cNvSpPr txBox="1">
            <a:spLocks noGrp="1"/>
          </p:cNvSpPr>
          <p:nvPr>
            <p:ph type="title"/>
          </p:nvPr>
        </p:nvSpPr>
        <p:spPr>
          <a:xfrm>
            <a:off x="566724" y="309498"/>
            <a:ext cx="3221990" cy="452120"/>
          </a:xfrm>
          <a:prstGeom prst="rect"/>
        </p:spPr>
        <p:txBody>
          <a:bodyPr wrap="square" lIns="0" tIns="12065" rIns="0" bIns="0" rtlCol="0" vert="horz">
            <a:spAutoFit/>
          </a:bodyPr>
          <a:lstStyle/>
          <a:p>
            <a:pPr marL="12700">
              <a:lnSpc>
                <a:spcPct val="100000"/>
              </a:lnSpc>
              <a:spcBef>
                <a:spcPts val="95"/>
              </a:spcBef>
            </a:pPr>
            <a:r>
              <a:rPr dirty="0" spc="-35"/>
              <a:t>静</a:t>
            </a:r>
            <a:r>
              <a:rPr dirty="0" spc="-35"/>
              <a:t>态</a:t>
            </a:r>
            <a:r>
              <a:rPr dirty="0" spc="-35"/>
              <a:t>连</a:t>
            </a:r>
            <a:r>
              <a:rPr dirty="0" spc="-35"/>
              <a:t>接</a:t>
            </a:r>
            <a:r>
              <a:rPr dirty="0" spc="-35"/>
              <a:t>和</a:t>
            </a:r>
            <a:r>
              <a:rPr dirty="0" spc="-35"/>
              <a:t>动</a:t>
            </a:r>
            <a:r>
              <a:rPr dirty="0" spc="-35"/>
              <a:t>态</a:t>
            </a:r>
            <a:r>
              <a:rPr dirty="0" spc="-35"/>
              <a:t>链</a:t>
            </a:r>
            <a:r>
              <a:rPr dirty="0" spc="-50"/>
              <a:t>接</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3663315" cy="787400"/>
            <a:chOff x="358140" y="219456"/>
            <a:chExt cx="3663315" cy="787400"/>
          </a:xfrm>
        </p:grpSpPr>
        <p:pic>
          <p:nvPicPr>
            <p:cNvPr id="3" name="object 3" descr=""/>
            <p:cNvPicPr/>
            <p:nvPr/>
          </p:nvPicPr>
          <p:blipFill>
            <a:blip r:embed="rId2" cstate="print"/>
            <a:stretch>
              <a:fillRect/>
            </a:stretch>
          </p:blipFill>
          <p:spPr>
            <a:xfrm>
              <a:off x="358140" y="219456"/>
              <a:ext cx="2242566" cy="787146"/>
            </a:xfrm>
            <a:prstGeom prst="rect">
              <a:avLst/>
            </a:prstGeom>
          </p:spPr>
        </p:pic>
        <p:pic>
          <p:nvPicPr>
            <p:cNvPr id="4" name="object 4" descr=""/>
            <p:cNvPicPr/>
            <p:nvPr/>
          </p:nvPicPr>
          <p:blipFill>
            <a:blip r:embed="rId3" cstate="print"/>
            <a:stretch>
              <a:fillRect/>
            </a:stretch>
          </p:blipFill>
          <p:spPr>
            <a:xfrm>
              <a:off x="2133600" y="219456"/>
              <a:ext cx="1887474" cy="787146"/>
            </a:xfrm>
            <a:prstGeom prst="rect">
              <a:avLst/>
            </a:prstGeom>
          </p:spPr>
        </p:pic>
      </p:grpSp>
      <p:sp>
        <p:nvSpPr>
          <p:cNvPr id="5" name="object 5" descr=""/>
          <p:cNvSpPr txBox="1"/>
          <p:nvPr/>
        </p:nvSpPr>
        <p:spPr>
          <a:xfrm>
            <a:off x="756005" y="1528317"/>
            <a:ext cx="10909935" cy="4400550"/>
          </a:xfrm>
          <a:prstGeom prst="rect">
            <a:avLst/>
          </a:prstGeom>
        </p:spPr>
        <p:txBody>
          <a:bodyPr wrap="square" lIns="0" tIns="12700" rIns="0" bIns="0" rtlCol="0" vert="horz">
            <a:spAutoFit/>
          </a:bodyPr>
          <a:lstStyle/>
          <a:p>
            <a:pPr algn="just" marL="12700">
              <a:lnSpc>
                <a:spcPct val="100000"/>
              </a:lnSpc>
              <a:spcBef>
                <a:spcPts val="100"/>
              </a:spcBef>
            </a:pPr>
            <a:r>
              <a:rPr dirty="0" sz="2400" b="1">
                <a:solidFill>
                  <a:srgbClr val="990033"/>
                </a:solidFill>
                <a:latin typeface="微软雅黑"/>
                <a:cs typeface="微软雅黑"/>
              </a:rPr>
              <a:t>(2</a:t>
            </a:r>
            <a:r>
              <a:rPr dirty="0" sz="2400" spc="-10" b="1">
                <a:solidFill>
                  <a:srgbClr val="990033"/>
                </a:solidFill>
                <a:latin typeface="微软雅黑"/>
                <a:cs typeface="微软雅黑"/>
              </a:rPr>
              <a:t>) 动态链接</a:t>
            </a:r>
            <a:endParaRPr sz="2400">
              <a:latin typeface="微软雅黑"/>
              <a:cs typeface="微软雅黑"/>
            </a:endParaRPr>
          </a:p>
          <a:p>
            <a:pPr algn="just" marL="913130" marR="343535" indent="-533400">
              <a:lnSpc>
                <a:spcPct val="150100"/>
              </a:lnSpc>
              <a:spcBef>
                <a:spcPts val="625"/>
              </a:spcBef>
              <a:buClr>
                <a:srgbClr val="44536A"/>
              </a:buClr>
              <a:buSzPct val="93478"/>
              <a:buFont typeface="Wingdings"/>
              <a:buChar char=""/>
              <a:tabLst>
                <a:tab pos="913765" algn="l"/>
              </a:tabLst>
            </a:pPr>
            <a:r>
              <a:rPr dirty="0" sz="2300" spc="-20">
                <a:latin typeface="微软雅黑"/>
                <a:cs typeface="微软雅黑"/>
              </a:rPr>
              <a:t>动态链接不需要将外部函数链接到目标文件中。而是在应用程序中需要调用</a:t>
            </a:r>
            <a:r>
              <a:rPr dirty="0" sz="2300" spc="-20">
                <a:latin typeface="微软雅黑"/>
                <a:cs typeface="微软雅黑"/>
              </a:rPr>
              <a:t>外部函数的地方作记录，并说明要使用的外部函数名和引用入口号，形成函</a:t>
            </a:r>
            <a:r>
              <a:rPr dirty="0" sz="2300" spc="-10">
                <a:latin typeface="微软雅黑"/>
                <a:cs typeface="微软雅黑"/>
              </a:rPr>
              <a:t>数调用链表。</a:t>
            </a:r>
            <a:endParaRPr sz="2300">
              <a:latin typeface="微软雅黑"/>
              <a:cs typeface="微软雅黑"/>
            </a:endParaRPr>
          </a:p>
          <a:p>
            <a:pPr algn="just" marL="913130" indent="-534035">
              <a:lnSpc>
                <a:spcPct val="100000"/>
              </a:lnSpc>
              <a:spcBef>
                <a:spcPts val="1980"/>
              </a:spcBef>
              <a:buClr>
                <a:srgbClr val="44536A"/>
              </a:buClr>
              <a:buSzPct val="93478"/>
              <a:buFont typeface="Wingdings"/>
              <a:buChar char=""/>
              <a:tabLst>
                <a:tab pos="913765" algn="l"/>
              </a:tabLst>
            </a:pPr>
            <a:r>
              <a:rPr dirty="0" sz="2300" spc="-15">
                <a:latin typeface="微软雅黑"/>
                <a:cs typeface="微软雅黑"/>
              </a:rPr>
              <a:t>所需支持 —— 动态链接库</a:t>
            </a:r>
            <a:r>
              <a:rPr dirty="0" sz="2300" spc="-10">
                <a:latin typeface="微软雅黑"/>
                <a:cs typeface="微软雅黑"/>
              </a:rPr>
              <a:t>（DLL）</a:t>
            </a:r>
            <a:endParaRPr sz="2300">
              <a:latin typeface="微软雅黑"/>
              <a:cs typeface="微软雅黑"/>
            </a:endParaRPr>
          </a:p>
          <a:p>
            <a:pPr algn="just" marL="913130" indent="-534035">
              <a:lnSpc>
                <a:spcPct val="100000"/>
              </a:lnSpc>
              <a:spcBef>
                <a:spcPts val="1980"/>
              </a:spcBef>
              <a:buClr>
                <a:srgbClr val="44536A"/>
              </a:buClr>
              <a:buSzPct val="93478"/>
              <a:buFont typeface="Wingdings"/>
              <a:buChar char=""/>
              <a:tabLst>
                <a:tab pos="913765" algn="l"/>
              </a:tabLst>
            </a:pPr>
            <a:r>
              <a:rPr dirty="0" sz="2300" spc="-10">
                <a:latin typeface="微软雅黑"/>
                <a:cs typeface="微软雅黑"/>
              </a:rPr>
              <a:t>OS</a:t>
            </a:r>
            <a:r>
              <a:rPr dirty="0" sz="2300" spc="-15">
                <a:latin typeface="微软雅黑"/>
                <a:cs typeface="微软雅黑"/>
              </a:rPr>
              <a:t>的装载程序将应用程序和</a:t>
            </a:r>
            <a:r>
              <a:rPr dirty="0" sz="2300" spc="-20">
                <a:latin typeface="微软雅黑"/>
                <a:cs typeface="微软雅黑"/>
              </a:rPr>
              <a:t>DLL装入主存后，装载程序会遍历函数调用链表，</a:t>
            </a:r>
            <a:endParaRPr sz="2300">
              <a:latin typeface="微软雅黑"/>
              <a:cs typeface="微软雅黑"/>
            </a:endParaRPr>
          </a:p>
          <a:p>
            <a:pPr marL="913130">
              <a:lnSpc>
                <a:spcPct val="100000"/>
              </a:lnSpc>
              <a:spcBef>
                <a:spcPts val="1380"/>
              </a:spcBef>
            </a:pPr>
            <a:r>
              <a:rPr dirty="0" sz="2300" spc="-10">
                <a:latin typeface="微软雅黑"/>
                <a:cs typeface="微软雅黑"/>
              </a:rPr>
              <a:t>将</a:t>
            </a:r>
            <a:r>
              <a:rPr dirty="0" sz="2300">
                <a:latin typeface="微软雅黑"/>
                <a:cs typeface="微软雅黑"/>
              </a:rPr>
              <a:t>DLL</a:t>
            </a:r>
            <a:r>
              <a:rPr dirty="0" sz="2300" spc="-20">
                <a:latin typeface="微软雅黑"/>
                <a:cs typeface="微软雅黑"/>
              </a:rPr>
              <a:t>中函数在主存的入口</a:t>
            </a:r>
            <a:r>
              <a:rPr dirty="0" sz="2300">
                <a:latin typeface="微软雅黑"/>
                <a:cs typeface="微软雅黑"/>
              </a:rPr>
              <a:t>（</a:t>
            </a:r>
            <a:r>
              <a:rPr dirty="0" sz="2300" spc="-10">
                <a:latin typeface="微软雅黑"/>
                <a:cs typeface="微软雅黑"/>
              </a:rPr>
              <a:t>段：偏移</a:t>
            </a:r>
            <a:r>
              <a:rPr dirty="0" sz="2300" spc="-20">
                <a:latin typeface="微软雅黑"/>
                <a:cs typeface="微软雅黑"/>
              </a:rPr>
              <a:t>）</a:t>
            </a:r>
            <a:r>
              <a:rPr dirty="0" sz="2300" spc="-25">
                <a:latin typeface="微软雅黑"/>
                <a:cs typeface="微软雅黑"/>
              </a:rPr>
              <a:t>填入链表中的每个结点。</a:t>
            </a:r>
            <a:endParaRPr sz="2300">
              <a:latin typeface="微软雅黑"/>
              <a:cs typeface="微软雅黑"/>
            </a:endParaRPr>
          </a:p>
          <a:p>
            <a:pPr algn="just" marL="913130" indent="-534035">
              <a:lnSpc>
                <a:spcPct val="100000"/>
              </a:lnSpc>
              <a:spcBef>
                <a:spcPts val="2014"/>
              </a:spcBef>
              <a:buClr>
                <a:srgbClr val="44536A"/>
              </a:buClr>
              <a:buSzPct val="93478"/>
              <a:buFont typeface="Wingdings"/>
              <a:buChar char=""/>
              <a:tabLst>
                <a:tab pos="913765" algn="l"/>
              </a:tabLst>
            </a:pPr>
            <a:r>
              <a:rPr dirty="0" sz="2300">
                <a:latin typeface="微软雅黑"/>
                <a:cs typeface="微软雅黑"/>
              </a:rPr>
              <a:t>缺点：</a:t>
            </a:r>
            <a:r>
              <a:rPr dirty="0" sz="2400" spc="-5">
                <a:latin typeface="微软雅黑"/>
                <a:cs typeface="微软雅黑"/>
              </a:rPr>
              <a:t>可执行文件的执行需要执行环境找到并加载所有它依赖的函数库。</a:t>
            </a:r>
            <a:endParaRPr sz="2400">
              <a:latin typeface="微软雅黑"/>
              <a:cs typeface="微软雅黑"/>
            </a:endParaRPr>
          </a:p>
        </p:txBody>
      </p:sp>
      <p:sp>
        <p:nvSpPr>
          <p:cNvPr id="6" name="object 6"/>
          <p:cNvSpPr txBox="1">
            <a:spLocks noGrp="1"/>
          </p:cNvSpPr>
          <p:nvPr>
            <p:ph type="title"/>
          </p:nvPr>
        </p:nvSpPr>
        <p:spPr>
          <a:xfrm>
            <a:off x="566724" y="309498"/>
            <a:ext cx="3221990" cy="452120"/>
          </a:xfrm>
          <a:prstGeom prst="rect"/>
        </p:spPr>
        <p:txBody>
          <a:bodyPr wrap="square" lIns="0" tIns="12065" rIns="0" bIns="0" rtlCol="0" vert="horz">
            <a:spAutoFit/>
          </a:bodyPr>
          <a:lstStyle/>
          <a:p>
            <a:pPr marL="12700">
              <a:lnSpc>
                <a:spcPct val="100000"/>
              </a:lnSpc>
              <a:spcBef>
                <a:spcPts val="95"/>
              </a:spcBef>
            </a:pPr>
            <a:r>
              <a:rPr dirty="0" spc="-35"/>
              <a:t>静</a:t>
            </a:r>
            <a:r>
              <a:rPr dirty="0" spc="-35"/>
              <a:t>态</a:t>
            </a:r>
            <a:r>
              <a:rPr dirty="0" spc="-35"/>
              <a:t>链</a:t>
            </a:r>
            <a:r>
              <a:rPr dirty="0" spc="-35"/>
              <a:t>接</a:t>
            </a:r>
            <a:r>
              <a:rPr dirty="0" spc="-35"/>
              <a:t>和</a:t>
            </a:r>
            <a:r>
              <a:rPr dirty="0" spc="-35"/>
              <a:t>动</a:t>
            </a:r>
            <a:r>
              <a:rPr dirty="0" spc="-35"/>
              <a:t>态</a:t>
            </a:r>
            <a:r>
              <a:rPr dirty="0" spc="-35"/>
              <a:t>链</a:t>
            </a:r>
            <a:r>
              <a:rPr dirty="0" spc="-50"/>
              <a:t>接</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830954" cy="787400"/>
            <a:chOff x="358140" y="202692"/>
            <a:chExt cx="3830954"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2242566" cy="787145"/>
            </a:xfrm>
            <a:prstGeom prst="rect">
              <a:avLst/>
            </a:prstGeom>
          </p:spPr>
        </p:pic>
        <p:pic>
          <p:nvPicPr>
            <p:cNvPr id="18" name="object 18" descr=""/>
            <p:cNvPicPr/>
            <p:nvPr/>
          </p:nvPicPr>
          <p:blipFill>
            <a:blip r:embed="rId5" cstate="print"/>
            <a:stretch>
              <a:fillRect/>
            </a:stretch>
          </p:blipFill>
          <p:spPr>
            <a:xfrm>
              <a:off x="2133600" y="202692"/>
              <a:ext cx="634745" cy="787145"/>
            </a:xfrm>
            <a:prstGeom prst="rect">
              <a:avLst/>
            </a:prstGeom>
          </p:spPr>
        </p:pic>
        <p:pic>
          <p:nvPicPr>
            <p:cNvPr id="19" name="object 19" descr=""/>
            <p:cNvPicPr/>
            <p:nvPr/>
          </p:nvPicPr>
          <p:blipFill>
            <a:blip r:embed="rId6" cstate="print"/>
            <a:stretch>
              <a:fillRect/>
            </a:stretch>
          </p:blipFill>
          <p:spPr>
            <a:xfrm>
              <a:off x="2301240" y="202692"/>
              <a:ext cx="1887474" cy="787145"/>
            </a:xfrm>
            <a:prstGeom prst="rect">
              <a:avLst/>
            </a:prstGeom>
          </p:spPr>
        </p:pic>
      </p:grpSp>
      <p:sp>
        <p:nvSpPr>
          <p:cNvPr id="20" name="object 20"/>
          <p:cNvSpPr txBox="1">
            <a:spLocks noGrp="1"/>
          </p:cNvSpPr>
          <p:nvPr>
            <p:ph type="title"/>
          </p:nvPr>
        </p:nvSpPr>
        <p:spPr>
          <a:xfrm>
            <a:off x="566724" y="291160"/>
            <a:ext cx="3389629" cy="452120"/>
          </a:xfrm>
          <a:prstGeom prst="rect"/>
        </p:spPr>
        <p:txBody>
          <a:bodyPr wrap="square" lIns="0" tIns="12065" rIns="0" bIns="0" rtlCol="0" vert="horz">
            <a:spAutoFit/>
          </a:bodyPr>
          <a:lstStyle/>
          <a:p>
            <a:pPr marL="12700">
              <a:lnSpc>
                <a:spcPct val="100000"/>
              </a:lnSpc>
              <a:spcBef>
                <a:spcPts val="95"/>
              </a:spcBef>
            </a:pPr>
            <a:r>
              <a:rPr dirty="0" spc="-40"/>
              <a:t>程</a:t>
            </a:r>
            <a:r>
              <a:rPr dirty="0" spc="-40"/>
              <a:t>序</a:t>
            </a:r>
            <a:r>
              <a:rPr dirty="0" spc="-40"/>
              <a:t>的</a:t>
            </a:r>
            <a:r>
              <a:rPr dirty="0" spc="-40"/>
              <a:t>静</a:t>
            </a:r>
            <a:r>
              <a:rPr dirty="0" spc="-30"/>
              <a:t>态/</a:t>
            </a:r>
            <a:r>
              <a:rPr dirty="0" spc="-40"/>
              <a:t>动</a:t>
            </a:r>
            <a:r>
              <a:rPr dirty="0" spc="-40"/>
              <a:t>态</a:t>
            </a:r>
            <a:r>
              <a:rPr dirty="0" spc="-40"/>
              <a:t>链</a:t>
            </a:r>
            <a:r>
              <a:rPr dirty="0" spc="-60"/>
              <a:t>接</a:t>
            </a:r>
          </a:p>
        </p:txBody>
      </p:sp>
      <p:pic>
        <p:nvPicPr>
          <p:cNvPr id="21" name="object 21"/>
          <p:cNvPicPr/>
          <p:nvPr/>
        </p:nvPicPr>
        <p:blipFill>
          <a:blip r:embed="rId7" cstate="print"/>
          <a:stretch>
            <a:fillRect/>
          </a:stretch>
        </p:blipFill>
        <p:spPr>
          <a:xfrm>
            <a:off x="858776" y="2073190"/>
            <a:ext cx="4600617" cy="3277573"/>
          </a:xfrm>
          <a:prstGeom prst="rect">
            <a:avLst/>
          </a:prstGeom>
        </p:spPr>
      </p:pic>
      <p:pic>
        <p:nvPicPr>
          <p:cNvPr id="22" name="object 22"/>
          <p:cNvPicPr/>
          <p:nvPr/>
        </p:nvPicPr>
        <p:blipFill>
          <a:blip r:embed="rId8" cstate="print"/>
          <a:stretch>
            <a:fillRect/>
          </a:stretch>
        </p:blipFill>
        <p:spPr>
          <a:xfrm>
            <a:off x="5927312" y="1682269"/>
            <a:ext cx="5469031" cy="3992983"/>
          </a:xfrm>
          <a:prstGeom prst="rect">
            <a:avLst/>
          </a:prstGeom>
        </p:spPr>
      </p:pic>
      <p:sp>
        <p:nvSpPr>
          <p:cNvPr id="23" name="object 23"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49</a:t>
            </a:fl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346450" cy="787400"/>
            <a:chOff x="358140" y="202692"/>
            <a:chExt cx="3346450"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215390" cy="787145"/>
            </a:xfrm>
            <a:prstGeom prst="rect">
              <a:avLst/>
            </a:prstGeom>
          </p:spPr>
        </p:pic>
        <p:pic>
          <p:nvPicPr>
            <p:cNvPr id="18" name="object 18" descr=""/>
            <p:cNvPicPr/>
            <p:nvPr/>
          </p:nvPicPr>
          <p:blipFill>
            <a:blip r:embed="rId5" cstate="print"/>
            <a:stretch>
              <a:fillRect/>
            </a:stretch>
          </p:blipFill>
          <p:spPr>
            <a:xfrm>
              <a:off x="1106423" y="202692"/>
              <a:ext cx="2597657" cy="787145"/>
            </a:xfrm>
            <a:prstGeom prst="rect">
              <a:avLst/>
            </a:prstGeom>
          </p:spPr>
        </p:pic>
      </p:grpSp>
      <p:sp>
        <p:nvSpPr>
          <p:cNvPr id="19" name="object 19"/>
          <p:cNvSpPr txBox="1">
            <a:spLocks noGrp="1"/>
          </p:cNvSpPr>
          <p:nvPr>
            <p:ph type="title"/>
          </p:nvPr>
        </p:nvSpPr>
        <p:spPr>
          <a:xfrm>
            <a:off x="566724" y="291160"/>
            <a:ext cx="2904490" cy="452120"/>
          </a:xfrm>
          <a:prstGeom prst="rect"/>
        </p:spPr>
        <p:txBody>
          <a:bodyPr wrap="square" lIns="0" tIns="12065" rIns="0" bIns="0" rtlCol="0" vert="horz">
            <a:spAutoFit/>
          </a:bodyPr>
          <a:lstStyle/>
          <a:p>
            <a:pPr marL="12700">
              <a:lnSpc>
                <a:spcPct val="100000"/>
              </a:lnSpc>
              <a:spcBef>
                <a:spcPts val="95"/>
              </a:spcBef>
            </a:pPr>
            <a:r>
              <a:rPr dirty="0" spc="-30"/>
              <a:t>CPU</a:t>
            </a:r>
            <a:r>
              <a:rPr dirty="0" spc="-40"/>
              <a:t>特</a:t>
            </a:r>
            <a:r>
              <a:rPr dirty="0" spc="-40"/>
              <a:t>权</a:t>
            </a:r>
            <a:r>
              <a:rPr dirty="0" spc="-40"/>
              <a:t>级</a:t>
            </a:r>
            <a:r>
              <a:rPr dirty="0" spc="-40"/>
              <a:t>的</a:t>
            </a:r>
            <a:r>
              <a:rPr dirty="0" spc="-40"/>
              <a:t>区</a:t>
            </a:r>
            <a:r>
              <a:rPr dirty="0" spc="-50"/>
              <a:t>分</a:t>
            </a:r>
          </a:p>
        </p:txBody>
      </p:sp>
      <p:sp>
        <p:nvSpPr>
          <p:cNvPr id="21" name="object 21" descr=""/>
          <p:cNvSpPr txBox="1">
            <a:spLocks noGrp="1"/>
          </p:cNvSpPr>
          <p:nvPr>
            <p:ph type="sldNum" idx="7" sz="quarter"/>
          </p:nvPr>
        </p:nvSpPr>
        <p:spPr>
          <a:prstGeom prst="rect"/>
        </p:spPr>
        <p:txBody>
          <a:bodyPr wrap="square" lIns="0" tIns="21590" rIns="0" bIns="0" rtlCol="0" vert="horz">
            <a:spAutoFit/>
          </a:bodyPr>
          <a:lstStyle/>
          <a:p>
            <a:pPr marL="83185">
              <a:lnSpc>
                <a:spcPct val="100000"/>
              </a:lnSpc>
              <a:spcBef>
                <a:spcPts val="170"/>
              </a:spcBef>
            </a:pPr>
            <a:fld id="{81D60167-4931-47E6-BA6A-407CBD079E47}" type="slidenum">
              <a:rPr dirty="0"/>
              <a:t>2</a:t>
            </a:fld>
          </a:p>
        </p:txBody>
      </p:sp>
      <p:sp>
        <p:nvSpPr>
          <p:cNvPr id="20" name="object 20" descr=""/>
          <p:cNvSpPr txBox="1"/>
          <p:nvPr/>
        </p:nvSpPr>
        <p:spPr>
          <a:xfrm>
            <a:off x="566724" y="818211"/>
            <a:ext cx="11139170" cy="5629275"/>
          </a:xfrm>
          <a:prstGeom prst="rect">
            <a:avLst/>
          </a:prstGeom>
        </p:spPr>
        <p:txBody>
          <a:bodyPr wrap="square" lIns="0" tIns="227329" rIns="0" bIns="0" rtlCol="0" vert="horz">
            <a:spAutoFit/>
          </a:bodyPr>
          <a:lstStyle/>
          <a:p>
            <a:pPr marL="355600" indent="-342900">
              <a:lnSpc>
                <a:spcPct val="100000"/>
              </a:lnSpc>
              <a:spcBef>
                <a:spcPts val="1789"/>
              </a:spcBef>
              <a:buClr>
                <a:srgbClr val="FFC000"/>
              </a:buClr>
              <a:buFont typeface="Wingdings"/>
              <a:buChar char=""/>
              <a:tabLst>
                <a:tab pos="355600" algn="l"/>
              </a:tabLst>
            </a:pPr>
            <a:r>
              <a:rPr dirty="0" sz="2600" spc="-10" b="1">
                <a:latin typeface="微软雅黑"/>
                <a:cs typeface="微软雅黑"/>
              </a:rPr>
              <a:t>CPU状态的分类</a:t>
            </a:r>
            <a:endParaRPr sz="2600">
              <a:latin typeface="微软雅黑"/>
              <a:cs typeface="微软雅黑"/>
            </a:endParaRPr>
          </a:p>
          <a:p>
            <a:pPr lvl="1" marL="824865" indent="-356235">
              <a:lnSpc>
                <a:spcPct val="100000"/>
              </a:lnSpc>
              <a:spcBef>
                <a:spcPts val="1555"/>
              </a:spcBef>
              <a:buClr>
                <a:srgbClr val="FFC000"/>
              </a:buClr>
              <a:buFont typeface="Wingdings"/>
              <a:buChar char=""/>
              <a:tabLst>
                <a:tab pos="825500" algn="l"/>
              </a:tabLst>
            </a:pPr>
            <a:r>
              <a:rPr dirty="0" sz="2400" b="1">
                <a:solidFill>
                  <a:srgbClr val="1286B7"/>
                </a:solidFill>
                <a:latin typeface="微软雅黑"/>
                <a:cs typeface="微软雅黑"/>
              </a:rPr>
              <a:t>管态（supervisor</a:t>
            </a:r>
            <a:r>
              <a:rPr dirty="0" sz="2400" spc="114" b="1">
                <a:solidFill>
                  <a:srgbClr val="1286B7"/>
                </a:solidFill>
                <a:latin typeface="微软雅黑"/>
                <a:cs typeface="微软雅黑"/>
              </a:rPr>
              <a:t> </a:t>
            </a:r>
            <a:r>
              <a:rPr dirty="0" sz="2400" spc="-10" b="1">
                <a:solidFill>
                  <a:srgbClr val="1286B7"/>
                </a:solidFill>
                <a:latin typeface="微软雅黑"/>
                <a:cs typeface="微软雅黑"/>
              </a:rPr>
              <a:t>mode</a:t>
            </a:r>
            <a:r>
              <a:rPr dirty="0" sz="2400" spc="-5" b="1">
                <a:solidFill>
                  <a:srgbClr val="1286B7"/>
                </a:solidFill>
                <a:latin typeface="微软雅黑"/>
                <a:cs typeface="微软雅黑"/>
              </a:rPr>
              <a:t>，又称为“核态</a:t>
            </a:r>
            <a:r>
              <a:rPr dirty="0" sz="2400" spc="-25" b="1">
                <a:solidFill>
                  <a:srgbClr val="1286B7"/>
                </a:solidFill>
                <a:latin typeface="微软雅黑"/>
                <a:cs typeface="微软雅黑"/>
              </a:rPr>
              <a:t>”）</a:t>
            </a:r>
            <a:endParaRPr sz="2400">
              <a:latin typeface="微软雅黑"/>
              <a:cs typeface="微软雅黑"/>
            </a:endParaRPr>
          </a:p>
          <a:p>
            <a:pPr lvl="2" marL="1155065" indent="-229235">
              <a:lnSpc>
                <a:spcPct val="100000"/>
              </a:lnSpc>
              <a:spcBef>
                <a:spcPts val="1420"/>
              </a:spcBef>
              <a:buClr>
                <a:srgbClr val="FFC000"/>
              </a:buClr>
              <a:buFont typeface="Wingdings"/>
              <a:buChar char=""/>
              <a:tabLst>
                <a:tab pos="1155700" algn="l"/>
              </a:tabLst>
            </a:pPr>
            <a:r>
              <a:rPr dirty="0" sz="2000" spc="-10">
                <a:latin typeface="微软雅黑"/>
                <a:cs typeface="微软雅黑"/>
              </a:rPr>
              <a:t>操作系统的管理程序执行时机器所处的状态，又称处理机的特权态。在此状态下处理机可</a:t>
            </a:r>
            <a:endParaRPr sz="2000">
              <a:latin typeface="微软雅黑"/>
              <a:cs typeface="微软雅黑"/>
            </a:endParaRPr>
          </a:p>
          <a:p>
            <a:pPr marL="1155065">
              <a:lnSpc>
                <a:spcPct val="100000"/>
              </a:lnSpc>
              <a:spcBef>
                <a:spcPts val="845"/>
              </a:spcBef>
            </a:pPr>
            <a:r>
              <a:rPr dirty="0" sz="2000">
                <a:latin typeface="微软雅黑"/>
                <a:cs typeface="微软雅黑"/>
              </a:rPr>
              <a:t>使用</a:t>
            </a:r>
            <a:r>
              <a:rPr dirty="0" sz="2000" spc="-5" b="1">
                <a:solidFill>
                  <a:srgbClr val="C00000"/>
                </a:solidFill>
                <a:latin typeface="微软雅黑"/>
                <a:cs typeface="微软雅黑"/>
              </a:rPr>
              <a:t>全部指令</a:t>
            </a:r>
            <a:r>
              <a:rPr dirty="0" sz="2000">
                <a:latin typeface="微软雅黑"/>
                <a:cs typeface="微软雅黑"/>
              </a:rPr>
              <a:t>（</a:t>
            </a:r>
            <a:r>
              <a:rPr dirty="0" sz="2000" spc="-10">
                <a:latin typeface="微软雅黑"/>
                <a:cs typeface="微软雅黑"/>
              </a:rPr>
              <a:t>包括一组特权指令</a:t>
            </a:r>
            <a:r>
              <a:rPr dirty="0" sz="2000">
                <a:latin typeface="微软雅黑"/>
                <a:cs typeface="微软雅黑"/>
              </a:rPr>
              <a:t>）</a:t>
            </a:r>
            <a:r>
              <a:rPr dirty="0" sz="2000" spc="-10">
                <a:latin typeface="微软雅黑"/>
                <a:cs typeface="微软雅黑"/>
              </a:rPr>
              <a:t>、使用</a:t>
            </a:r>
            <a:r>
              <a:rPr dirty="0" sz="2000" spc="-10" b="1">
                <a:solidFill>
                  <a:srgbClr val="C00000"/>
                </a:solidFill>
                <a:latin typeface="微软雅黑"/>
                <a:cs typeface="微软雅黑"/>
              </a:rPr>
              <a:t>全部系统资源</a:t>
            </a:r>
            <a:r>
              <a:rPr dirty="0" sz="2000" spc="-15">
                <a:latin typeface="微软雅黑"/>
                <a:cs typeface="微软雅黑"/>
              </a:rPr>
              <a:t>（</a:t>
            </a:r>
            <a:r>
              <a:rPr dirty="0" sz="2000" spc="-10">
                <a:latin typeface="微软雅黑"/>
                <a:cs typeface="微软雅黑"/>
              </a:rPr>
              <a:t>包括整个存储区域</a:t>
            </a:r>
            <a:r>
              <a:rPr dirty="0" sz="2000" spc="-15">
                <a:latin typeface="微软雅黑"/>
                <a:cs typeface="微软雅黑"/>
              </a:rPr>
              <a:t>）</a:t>
            </a:r>
            <a:r>
              <a:rPr dirty="0" sz="2000" spc="-50">
                <a:latin typeface="微软雅黑"/>
                <a:cs typeface="微软雅黑"/>
              </a:rPr>
              <a:t>。</a:t>
            </a:r>
            <a:endParaRPr sz="2000">
              <a:latin typeface="微软雅黑"/>
              <a:cs typeface="微软雅黑"/>
            </a:endParaRPr>
          </a:p>
          <a:p>
            <a:pPr lvl="1" marL="824865" indent="-356235">
              <a:lnSpc>
                <a:spcPct val="100000"/>
              </a:lnSpc>
              <a:spcBef>
                <a:spcPts val="1420"/>
              </a:spcBef>
              <a:buClr>
                <a:srgbClr val="FFC000"/>
              </a:buClr>
              <a:buFont typeface="Wingdings"/>
              <a:buChar char=""/>
              <a:tabLst>
                <a:tab pos="825500" algn="l"/>
              </a:tabLst>
            </a:pPr>
            <a:r>
              <a:rPr dirty="0" sz="2400" b="1">
                <a:solidFill>
                  <a:srgbClr val="1286B7"/>
                </a:solidFill>
                <a:latin typeface="微软雅黑"/>
                <a:cs typeface="微软雅黑"/>
              </a:rPr>
              <a:t>用户态（user</a:t>
            </a:r>
            <a:r>
              <a:rPr dirty="0" sz="2400" spc="-15" b="1">
                <a:solidFill>
                  <a:srgbClr val="1286B7"/>
                </a:solidFill>
                <a:latin typeface="微软雅黑"/>
                <a:cs typeface="微软雅黑"/>
              </a:rPr>
              <a:t> </a:t>
            </a:r>
            <a:r>
              <a:rPr dirty="0" sz="2400" spc="-20" b="1">
                <a:solidFill>
                  <a:srgbClr val="1286B7"/>
                </a:solidFill>
                <a:latin typeface="微软雅黑"/>
                <a:cs typeface="微软雅黑"/>
              </a:rPr>
              <a:t>mode）</a:t>
            </a:r>
            <a:endParaRPr sz="2400">
              <a:latin typeface="微软雅黑"/>
              <a:cs typeface="微软雅黑"/>
            </a:endParaRPr>
          </a:p>
          <a:p>
            <a:pPr lvl="2" marL="1155065" marR="5080" indent="-228600">
              <a:lnSpc>
                <a:spcPct val="135000"/>
              </a:lnSpc>
              <a:spcBef>
                <a:spcPts val="585"/>
              </a:spcBef>
              <a:buClr>
                <a:srgbClr val="FFC000"/>
              </a:buClr>
              <a:buFont typeface="Wingdings"/>
              <a:buChar char=""/>
              <a:tabLst>
                <a:tab pos="1155700" algn="l"/>
              </a:tabLst>
            </a:pPr>
            <a:r>
              <a:rPr dirty="0" sz="2000">
                <a:latin typeface="微软雅黑"/>
                <a:cs typeface="微软雅黑"/>
              </a:rPr>
              <a:t>用户程序执行时机器所处的状态称为用户态。在此状态下</a:t>
            </a:r>
            <a:r>
              <a:rPr dirty="0" sz="2000" b="1">
                <a:solidFill>
                  <a:srgbClr val="006FC0"/>
                </a:solidFill>
                <a:latin typeface="微软雅黑"/>
                <a:cs typeface="微软雅黑"/>
              </a:rPr>
              <a:t>禁止使用特权指令</a:t>
            </a:r>
            <a:r>
              <a:rPr dirty="0" sz="2000">
                <a:latin typeface="微软雅黑"/>
                <a:cs typeface="微软雅黑"/>
              </a:rPr>
              <a:t>，</a:t>
            </a:r>
            <a:r>
              <a:rPr dirty="0" sz="2000" spc="-10" b="1">
                <a:solidFill>
                  <a:srgbClr val="006FC0"/>
                </a:solidFill>
                <a:latin typeface="微软雅黑"/>
                <a:cs typeface="微软雅黑"/>
              </a:rPr>
              <a:t>不能直接取</a:t>
            </a:r>
            <a:r>
              <a:rPr dirty="0" sz="2000" b="1">
                <a:solidFill>
                  <a:srgbClr val="006FC0"/>
                </a:solidFill>
                <a:latin typeface="微软雅黑"/>
                <a:cs typeface="微软雅黑"/>
              </a:rPr>
              <a:t>用资源与改变机器状态</a:t>
            </a:r>
            <a:r>
              <a:rPr dirty="0" sz="2000" spc="-10">
                <a:latin typeface="微软雅黑"/>
                <a:cs typeface="微软雅黑"/>
              </a:rPr>
              <a:t>，并且</a:t>
            </a:r>
            <a:r>
              <a:rPr dirty="0" sz="2000" spc="-15" b="1">
                <a:solidFill>
                  <a:srgbClr val="006FC0"/>
                </a:solidFill>
                <a:latin typeface="微软雅黑"/>
                <a:cs typeface="微软雅黑"/>
              </a:rPr>
              <a:t>只允许用户程序访问自己的存储区域</a:t>
            </a:r>
            <a:r>
              <a:rPr dirty="0" sz="2000" spc="-50">
                <a:latin typeface="微软雅黑"/>
                <a:cs typeface="微软雅黑"/>
              </a:rPr>
              <a:t>。</a:t>
            </a:r>
            <a:endParaRPr sz="2000">
              <a:latin typeface="微软雅黑"/>
              <a:cs typeface="微软雅黑"/>
            </a:endParaRPr>
          </a:p>
          <a:p>
            <a:pPr marL="355600" indent="-342900">
              <a:lnSpc>
                <a:spcPct val="100000"/>
              </a:lnSpc>
              <a:spcBef>
                <a:spcPts val="1964"/>
              </a:spcBef>
              <a:buClr>
                <a:srgbClr val="FFC000"/>
              </a:buClr>
              <a:buFont typeface="Wingdings"/>
              <a:buChar char=""/>
              <a:tabLst>
                <a:tab pos="355600" algn="l"/>
              </a:tabLst>
            </a:pPr>
            <a:r>
              <a:rPr dirty="0" sz="2600" spc="-10" b="1">
                <a:latin typeface="微软雅黑"/>
                <a:cs typeface="微软雅黑"/>
              </a:rPr>
              <a:t>CPU</a:t>
            </a:r>
            <a:r>
              <a:rPr dirty="0" sz="2600" spc="-20" b="1">
                <a:latin typeface="微软雅黑"/>
                <a:cs typeface="微软雅黑"/>
              </a:rPr>
              <a:t>特权指令</a:t>
            </a:r>
            <a:endParaRPr sz="2600">
              <a:latin typeface="微软雅黑"/>
              <a:cs typeface="微软雅黑"/>
            </a:endParaRPr>
          </a:p>
          <a:p>
            <a:pPr lvl="1" marL="824865" indent="-356235">
              <a:lnSpc>
                <a:spcPct val="100000"/>
              </a:lnSpc>
              <a:spcBef>
                <a:spcPts val="1470"/>
              </a:spcBef>
              <a:buClr>
                <a:srgbClr val="FFC000"/>
              </a:buClr>
              <a:buFont typeface="Wingdings"/>
              <a:buChar char=""/>
              <a:tabLst>
                <a:tab pos="824865" algn="l"/>
                <a:tab pos="825500" algn="l"/>
              </a:tabLst>
            </a:pPr>
            <a:r>
              <a:rPr dirty="0" sz="2000" spc="-10">
                <a:solidFill>
                  <a:srgbClr val="1286B7"/>
                </a:solidFill>
                <a:latin typeface="微软雅黑"/>
                <a:cs typeface="微软雅黑"/>
              </a:rPr>
              <a:t>I/O</a:t>
            </a:r>
            <a:r>
              <a:rPr dirty="0" sz="2000">
                <a:solidFill>
                  <a:srgbClr val="1286B7"/>
                </a:solidFill>
                <a:latin typeface="微软雅黑"/>
                <a:cs typeface="微软雅黑"/>
              </a:rPr>
              <a:t>指令（如x86的</a:t>
            </a:r>
            <a:r>
              <a:rPr dirty="0" sz="2000" spc="-10">
                <a:solidFill>
                  <a:srgbClr val="1286B7"/>
                </a:solidFill>
                <a:latin typeface="微软雅黑"/>
                <a:cs typeface="微软雅黑"/>
              </a:rPr>
              <a:t>in/out</a:t>
            </a:r>
            <a:r>
              <a:rPr dirty="0" sz="2000">
                <a:solidFill>
                  <a:srgbClr val="1286B7"/>
                </a:solidFill>
                <a:latin typeface="微软雅黑"/>
                <a:cs typeface="微软雅黑"/>
              </a:rPr>
              <a:t>指令</a:t>
            </a:r>
            <a:r>
              <a:rPr dirty="0" sz="2000" spc="-50">
                <a:solidFill>
                  <a:srgbClr val="1286B7"/>
                </a:solidFill>
                <a:latin typeface="微软雅黑"/>
                <a:cs typeface="微软雅黑"/>
              </a:rPr>
              <a:t>）</a:t>
            </a:r>
            <a:endParaRPr sz="2000">
              <a:latin typeface="微软雅黑"/>
              <a:cs typeface="微软雅黑"/>
            </a:endParaRPr>
          </a:p>
          <a:p>
            <a:pPr lvl="1" marL="824865" indent="-356235">
              <a:lnSpc>
                <a:spcPct val="100000"/>
              </a:lnSpc>
              <a:spcBef>
                <a:spcPts val="1345"/>
              </a:spcBef>
              <a:buClr>
                <a:srgbClr val="FFC000"/>
              </a:buClr>
              <a:buFont typeface="Wingdings"/>
              <a:buChar char=""/>
              <a:tabLst>
                <a:tab pos="824865" algn="l"/>
                <a:tab pos="825500" algn="l"/>
              </a:tabLst>
            </a:pPr>
            <a:r>
              <a:rPr dirty="0" sz="2000" spc="-10">
                <a:solidFill>
                  <a:srgbClr val="1286B7"/>
                </a:solidFill>
                <a:latin typeface="微软雅黑"/>
                <a:cs typeface="微软雅黑"/>
              </a:rPr>
              <a:t>MMIO地址空间访问指令</a:t>
            </a:r>
            <a:endParaRPr sz="2000">
              <a:latin typeface="微软雅黑"/>
              <a:cs typeface="微软雅黑"/>
            </a:endParaRPr>
          </a:p>
          <a:p>
            <a:pPr lvl="1" marL="824865" indent="-356235">
              <a:lnSpc>
                <a:spcPct val="100000"/>
              </a:lnSpc>
              <a:spcBef>
                <a:spcPts val="1345"/>
              </a:spcBef>
              <a:buClr>
                <a:srgbClr val="FFC000"/>
              </a:buClr>
              <a:buFont typeface="Wingdings"/>
              <a:buChar char=""/>
              <a:tabLst>
                <a:tab pos="824865" algn="l"/>
                <a:tab pos="825500" algn="l"/>
              </a:tabLst>
            </a:pPr>
            <a:r>
              <a:rPr dirty="0" sz="2000">
                <a:solidFill>
                  <a:srgbClr val="1286B7"/>
                </a:solidFill>
                <a:latin typeface="微软雅黑"/>
                <a:cs typeface="微软雅黑"/>
              </a:rPr>
              <a:t>改变机器状态寄存器</a:t>
            </a:r>
            <a:r>
              <a:rPr dirty="0" sz="2000" spc="-10">
                <a:solidFill>
                  <a:srgbClr val="1286B7"/>
                </a:solidFill>
                <a:latin typeface="微软雅黑"/>
                <a:cs typeface="微软雅黑"/>
              </a:rPr>
              <a:t>（MSR）</a:t>
            </a:r>
            <a:r>
              <a:rPr dirty="0" sz="2000" spc="-25">
                <a:solidFill>
                  <a:srgbClr val="1286B7"/>
                </a:solidFill>
                <a:latin typeface="微软雅黑"/>
                <a:cs typeface="微软雅黑"/>
              </a:rPr>
              <a:t>的指令</a:t>
            </a:r>
            <a:endParaRPr sz="2000">
              <a:latin typeface="微软雅黑"/>
              <a:cs typeface="微软雅黑"/>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02692"/>
            <a:ext cx="1177290" cy="787145"/>
          </a:xfrm>
          <a:prstGeom prst="rect">
            <a:avLst/>
          </a:prstGeom>
        </p:spPr>
      </p:pic>
      <p:sp>
        <p:nvSpPr>
          <p:cNvPr id="3" name="object 3" descr=""/>
          <p:cNvSpPr txBox="1"/>
          <p:nvPr/>
        </p:nvSpPr>
        <p:spPr>
          <a:xfrm>
            <a:off x="566724" y="291160"/>
            <a:ext cx="3675379" cy="5180965"/>
          </a:xfrm>
          <a:prstGeom prst="rect">
            <a:avLst/>
          </a:prstGeom>
        </p:spPr>
        <p:txBody>
          <a:bodyPr wrap="square" lIns="0" tIns="12065" rIns="0" bIns="0" rtlCol="0" vert="horz">
            <a:spAutoFit/>
          </a:bodyPr>
          <a:lstStyle/>
          <a:p>
            <a:pPr marL="12700">
              <a:lnSpc>
                <a:spcPct val="100000"/>
              </a:lnSpc>
              <a:spcBef>
                <a:spcPts val="95"/>
              </a:spcBef>
            </a:pPr>
            <a:r>
              <a:rPr dirty="0" sz="2800" spc="-40" b="1">
                <a:solidFill>
                  <a:srgbClr val="2D4E7D"/>
                </a:solidFill>
                <a:latin typeface="微软雅黑"/>
                <a:cs typeface="微软雅黑"/>
              </a:rPr>
              <a:t>提</a:t>
            </a:r>
            <a:r>
              <a:rPr dirty="0" sz="2800" spc="-50" b="1">
                <a:solidFill>
                  <a:srgbClr val="2D4E7D"/>
                </a:solidFill>
                <a:latin typeface="微软雅黑"/>
                <a:cs typeface="微软雅黑"/>
              </a:rPr>
              <a:t>纲</a:t>
            </a:r>
            <a:endParaRPr sz="2800">
              <a:latin typeface="微软雅黑"/>
              <a:cs typeface="微软雅黑"/>
            </a:endParaRPr>
          </a:p>
          <a:p>
            <a:pPr>
              <a:lnSpc>
                <a:spcPct val="100000"/>
              </a:lnSpc>
            </a:pPr>
            <a:endParaRPr sz="3100">
              <a:latin typeface="微软雅黑"/>
              <a:cs typeface="微软雅黑"/>
            </a:endParaRPr>
          </a:p>
          <a:p>
            <a:pPr marL="355600" indent="-342900">
              <a:lnSpc>
                <a:spcPct val="100000"/>
              </a:lnSpc>
              <a:buClr>
                <a:srgbClr val="FFC000"/>
              </a:buClr>
              <a:buFont typeface="Wingdings"/>
              <a:buChar char=""/>
              <a:tabLst>
                <a:tab pos="355600" algn="l"/>
              </a:tabLst>
            </a:pPr>
            <a:r>
              <a:rPr dirty="0" sz="2600" spc="-15" b="1">
                <a:latin typeface="微软雅黑"/>
                <a:cs typeface="微软雅黑"/>
              </a:rPr>
              <a:t>操作系统的物质基础</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操作系统的结构</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操作系统虚拟机</a:t>
            </a:r>
            <a:endParaRPr sz="2600">
              <a:latin typeface="微软雅黑"/>
              <a:cs typeface="微软雅黑"/>
            </a:endParaRPr>
          </a:p>
          <a:p>
            <a:pPr marL="355600" indent="-342900">
              <a:lnSpc>
                <a:spcPct val="100000"/>
              </a:lnSpc>
              <a:spcBef>
                <a:spcPts val="2565"/>
              </a:spcBef>
              <a:buClr>
                <a:srgbClr val="FFC000"/>
              </a:buClr>
              <a:buFont typeface="Wingdings"/>
              <a:buChar char=""/>
              <a:tabLst>
                <a:tab pos="355600" algn="l"/>
              </a:tabLst>
            </a:pPr>
            <a:r>
              <a:rPr dirty="0" sz="2600" spc="-5" b="1">
                <a:latin typeface="微软雅黑"/>
                <a:cs typeface="微软雅黑"/>
              </a:rPr>
              <a:t>操作系统的生成和启动</a:t>
            </a:r>
            <a:endParaRPr sz="2600">
              <a:latin typeface="微软雅黑"/>
              <a:cs typeface="微软雅黑"/>
            </a:endParaRPr>
          </a:p>
          <a:p>
            <a:pPr marL="355600" indent="-342900">
              <a:lnSpc>
                <a:spcPct val="100000"/>
              </a:lnSpc>
              <a:spcBef>
                <a:spcPts val="2560"/>
              </a:spcBef>
              <a:buClr>
                <a:srgbClr val="FFC000"/>
              </a:buClr>
              <a:buFont typeface="Wingdings"/>
              <a:buChar char=""/>
              <a:tabLst>
                <a:tab pos="355600" algn="l"/>
              </a:tabLst>
            </a:pPr>
            <a:r>
              <a:rPr dirty="0" sz="2600" spc="-10" b="1">
                <a:latin typeface="微软雅黑"/>
                <a:cs typeface="微软雅黑"/>
              </a:rPr>
              <a:t>程序的链接</a:t>
            </a:r>
            <a:endParaRPr sz="2600">
              <a:latin typeface="微软雅黑"/>
              <a:cs typeface="微软雅黑"/>
            </a:endParaRPr>
          </a:p>
          <a:p>
            <a:pPr marL="355600" indent="-342900">
              <a:lnSpc>
                <a:spcPct val="100000"/>
              </a:lnSpc>
              <a:spcBef>
                <a:spcPts val="2555"/>
              </a:spcBef>
              <a:buClr>
                <a:srgbClr val="FFC000"/>
              </a:buClr>
              <a:buFont typeface="Wingdings"/>
              <a:buChar char=""/>
              <a:tabLst>
                <a:tab pos="355600" algn="l"/>
              </a:tabLst>
            </a:pPr>
            <a:r>
              <a:rPr dirty="0" sz="2600" spc="-15" b="1">
                <a:solidFill>
                  <a:srgbClr val="C00000"/>
                </a:solidFill>
                <a:latin typeface="微软雅黑"/>
                <a:cs typeface="微软雅黑"/>
              </a:rPr>
              <a:t>操作系统的用户接口</a:t>
            </a:r>
            <a:endParaRPr sz="2600">
              <a:latin typeface="微软雅黑"/>
              <a:cs typeface="微软雅黑"/>
            </a:endParaRPr>
          </a:p>
        </p:txBody>
      </p:sp>
      <p:sp>
        <p:nvSpPr>
          <p:cNvPr id="4" name="object 4" descr=""/>
          <p:cNvSpPr txBox="1">
            <a:spLocks noGrp="1"/>
          </p:cNvSpPr>
          <p:nvPr>
            <p:ph type="sldNum" idx="7" sz="quarter"/>
          </p:nvPr>
        </p:nvSpPr>
        <p:spPr>
          <a:prstGeom prst="rect"/>
        </p:spPr>
        <p:txBody>
          <a:bodyPr wrap="square" lIns="0" tIns="21590" rIns="0" bIns="0" rtlCol="0" vert="horz">
            <a:spAutoFit/>
          </a:bodyPr>
          <a:lstStyle/>
          <a:p>
            <a:pPr marL="38100">
              <a:lnSpc>
                <a:spcPct val="100000"/>
              </a:lnSpc>
              <a:spcBef>
                <a:spcPts val="170"/>
              </a:spcBef>
            </a:pPr>
            <a:fld id="{81D60167-4931-47E6-BA6A-407CBD079E47}" type="slidenum">
              <a:rPr dirty="0" spc="-25"/>
              <a:t>49</a:t>
            </a:fld>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4728210" cy="787146"/>
          </a:xfrm>
          <a:prstGeom prst="rect">
            <a:avLst/>
          </a:prstGeom>
        </p:spPr>
      </p:pic>
      <p:sp>
        <p:nvSpPr>
          <p:cNvPr id="3" name="object 3" descr=""/>
          <p:cNvSpPr txBox="1"/>
          <p:nvPr/>
        </p:nvSpPr>
        <p:spPr>
          <a:xfrm>
            <a:off x="1100124" y="4345385"/>
            <a:ext cx="10164445" cy="1123950"/>
          </a:xfrm>
          <a:prstGeom prst="rect">
            <a:avLst/>
          </a:prstGeom>
        </p:spPr>
        <p:txBody>
          <a:bodyPr wrap="square" lIns="0" tIns="196215" rIns="0" bIns="0" rtlCol="0" vert="horz">
            <a:spAutoFit/>
          </a:bodyPr>
          <a:lstStyle/>
          <a:p>
            <a:pPr marL="12700">
              <a:lnSpc>
                <a:spcPct val="100000"/>
              </a:lnSpc>
              <a:spcBef>
                <a:spcPts val="1545"/>
              </a:spcBef>
            </a:pPr>
            <a:r>
              <a:rPr dirty="0" sz="2400" spc="-15">
                <a:latin typeface="微软雅黑"/>
                <a:cs typeface="微软雅黑"/>
              </a:rPr>
              <a:t>操作系统的用户界面 (或称接口) 是操作系统提供给用户与计算机打交道的外</a:t>
            </a:r>
            <a:endParaRPr sz="2400">
              <a:latin typeface="微软雅黑"/>
              <a:cs typeface="微软雅黑"/>
            </a:endParaRPr>
          </a:p>
          <a:p>
            <a:pPr marL="12700">
              <a:lnSpc>
                <a:spcPct val="100000"/>
              </a:lnSpc>
              <a:spcBef>
                <a:spcPts val="1445"/>
              </a:spcBef>
            </a:pPr>
            <a:r>
              <a:rPr dirty="0" sz="2400" spc="-5">
                <a:latin typeface="微软雅黑"/>
                <a:cs typeface="微软雅黑"/>
              </a:rPr>
              <a:t>部机制。用户能够借助这种机制和系统提供的手段来控制用户所在的系统。</a:t>
            </a:r>
            <a:endParaRPr sz="2400">
              <a:latin typeface="微软雅黑"/>
              <a:cs typeface="微软雅黑"/>
            </a:endParaRPr>
          </a:p>
        </p:txBody>
      </p:sp>
      <p:grpSp>
        <p:nvGrpSpPr>
          <p:cNvPr id="4" name="object 4" descr=""/>
          <p:cNvGrpSpPr/>
          <p:nvPr/>
        </p:nvGrpSpPr>
        <p:grpSpPr>
          <a:xfrm>
            <a:off x="5548884" y="1479803"/>
            <a:ext cx="1333500" cy="2049780"/>
            <a:chOff x="5548884" y="1479803"/>
            <a:chExt cx="1333500" cy="2049780"/>
          </a:xfrm>
        </p:grpSpPr>
        <p:sp>
          <p:nvSpPr>
            <p:cNvPr id="5" name="object 5" descr=""/>
            <p:cNvSpPr/>
            <p:nvPr/>
          </p:nvSpPr>
          <p:spPr>
            <a:xfrm>
              <a:off x="5553456" y="1484375"/>
              <a:ext cx="1324610" cy="2040889"/>
            </a:xfrm>
            <a:custGeom>
              <a:avLst/>
              <a:gdLst/>
              <a:ahLst/>
              <a:cxnLst/>
              <a:rect l="l" t="t" r="r" b="b"/>
              <a:pathLst>
                <a:path w="1324609" h="2040889">
                  <a:moveTo>
                    <a:pt x="662178" y="0"/>
                  </a:moveTo>
                  <a:lnTo>
                    <a:pt x="587567" y="6403"/>
                  </a:lnTo>
                  <a:lnTo>
                    <a:pt x="515382" y="25154"/>
                  </a:lnTo>
                  <a:lnTo>
                    <a:pt x="446070" y="55563"/>
                  </a:lnTo>
                  <a:lnTo>
                    <a:pt x="412631" y="74924"/>
                  </a:lnTo>
                  <a:lnTo>
                    <a:pt x="380077" y="96941"/>
                  </a:lnTo>
                  <a:lnTo>
                    <a:pt x="348466" y="121528"/>
                  </a:lnTo>
                  <a:lnTo>
                    <a:pt x="317851" y="148599"/>
                  </a:lnTo>
                  <a:lnTo>
                    <a:pt x="288290" y="178067"/>
                  </a:lnTo>
                  <a:lnTo>
                    <a:pt x="259839" y="209848"/>
                  </a:lnTo>
                  <a:lnTo>
                    <a:pt x="232552" y="243853"/>
                  </a:lnTo>
                  <a:lnTo>
                    <a:pt x="206486" y="279999"/>
                  </a:lnTo>
                  <a:lnTo>
                    <a:pt x="181697" y="318197"/>
                  </a:lnTo>
                  <a:lnTo>
                    <a:pt x="158241" y="358362"/>
                  </a:lnTo>
                  <a:lnTo>
                    <a:pt x="136173" y="400408"/>
                  </a:lnTo>
                  <a:lnTo>
                    <a:pt x="115550" y="444249"/>
                  </a:lnTo>
                  <a:lnTo>
                    <a:pt x="96427" y="489799"/>
                  </a:lnTo>
                  <a:lnTo>
                    <a:pt x="78860" y="536971"/>
                  </a:lnTo>
                  <a:lnTo>
                    <a:pt x="62905" y="585679"/>
                  </a:lnTo>
                  <a:lnTo>
                    <a:pt x="48617" y="635838"/>
                  </a:lnTo>
                  <a:lnTo>
                    <a:pt x="36054" y="687360"/>
                  </a:lnTo>
                  <a:lnTo>
                    <a:pt x="25270" y="740161"/>
                  </a:lnTo>
                  <a:lnTo>
                    <a:pt x="16322" y="794153"/>
                  </a:lnTo>
                  <a:lnTo>
                    <a:pt x="9265" y="849251"/>
                  </a:lnTo>
                  <a:lnTo>
                    <a:pt x="4155" y="905369"/>
                  </a:lnTo>
                  <a:lnTo>
                    <a:pt x="1048" y="962419"/>
                  </a:lnTo>
                  <a:lnTo>
                    <a:pt x="0" y="1020318"/>
                  </a:lnTo>
                  <a:lnTo>
                    <a:pt x="1048" y="1078216"/>
                  </a:lnTo>
                  <a:lnTo>
                    <a:pt x="4155" y="1135266"/>
                  </a:lnTo>
                  <a:lnTo>
                    <a:pt x="9265" y="1191384"/>
                  </a:lnTo>
                  <a:lnTo>
                    <a:pt x="16322" y="1246482"/>
                  </a:lnTo>
                  <a:lnTo>
                    <a:pt x="25270" y="1300474"/>
                  </a:lnTo>
                  <a:lnTo>
                    <a:pt x="36054" y="1353275"/>
                  </a:lnTo>
                  <a:lnTo>
                    <a:pt x="48617" y="1404797"/>
                  </a:lnTo>
                  <a:lnTo>
                    <a:pt x="62905" y="1454956"/>
                  </a:lnTo>
                  <a:lnTo>
                    <a:pt x="78860" y="1503664"/>
                  </a:lnTo>
                  <a:lnTo>
                    <a:pt x="96427" y="1550836"/>
                  </a:lnTo>
                  <a:lnTo>
                    <a:pt x="115550" y="1596386"/>
                  </a:lnTo>
                  <a:lnTo>
                    <a:pt x="136173" y="1640227"/>
                  </a:lnTo>
                  <a:lnTo>
                    <a:pt x="158241" y="1682273"/>
                  </a:lnTo>
                  <a:lnTo>
                    <a:pt x="181697" y="1722438"/>
                  </a:lnTo>
                  <a:lnTo>
                    <a:pt x="206486" y="1760636"/>
                  </a:lnTo>
                  <a:lnTo>
                    <a:pt x="232552" y="1796782"/>
                  </a:lnTo>
                  <a:lnTo>
                    <a:pt x="259839" y="1830787"/>
                  </a:lnTo>
                  <a:lnTo>
                    <a:pt x="288290" y="1862568"/>
                  </a:lnTo>
                  <a:lnTo>
                    <a:pt x="317851" y="1892036"/>
                  </a:lnTo>
                  <a:lnTo>
                    <a:pt x="348466" y="1919107"/>
                  </a:lnTo>
                  <a:lnTo>
                    <a:pt x="380077" y="1943694"/>
                  </a:lnTo>
                  <a:lnTo>
                    <a:pt x="412631" y="1965711"/>
                  </a:lnTo>
                  <a:lnTo>
                    <a:pt x="446070" y="1985072"/>
                  </a:lnTo>
                  <a:lnTo>
                    <a:pt x="515382" y="2015481"/>
                  </a:lnTo>
                  <a:lnTo>
                    <a:pt x="587567" y="2034232"/>
                  </a:lnTo>
                  <a:lnTo>
                    <a:pt x="662178" y="2040636"/>
                  </a:lnTo>
                  <a:lnTo>
                    <a:pt x="699758" y="2039020"/>
                  </a:lnTo>
                  <a:lnTo>
                    <a:pt x="773212" y="2026357"/>
                  </a:lnTo>
                  <a:lnTo>
                    <a:pt x="844016" y="2001691"/>
                  </a:lnTo>
                  <a:lnTo>
                    <a:pt x="911724" y="1965711"/>
                  </a:lnTo>
                  <a:lnTo>
                    <a:pt x="944278" y="1943694"/>
                  </a:lnTo>
                  <a:lnTo>
                    <a:pt x="975889" y="1919107"/>
                  </a:lnTo>
                  <a:lnTo>
                    <a:pt x="1006504" y="1892036"/>
                  </a:lnTo>
                  <a:lnTo>
                    <a:pt x="1036065" y="1862568"/>
                  </a:lnTo>
                  <a:lnTo>
                    <a:pt x="1064516" y="1830787"/>
                  </a:lnTo>
                  <a:lnTo>
                    <a:pt x="1091803" y="1796782"/>
                  </a:lnTo>
                  <a:lnTo>
                    <a:pt x="1117869" y="1760636"/>
                  </a:lnTo>
                  <a:lnTo>
                    <a:pt x="1142658" y="1722438"/>
                  </a:lnTo>
                  <a:lnTo>
                    <a:pt x="1166114" y="1682273"/>
                  </a:lnTo>
                  <a:lnTo>
                    <a:pt x="1188182" y="1640227"/>
                  </a:lnTo>
                  <a:lnTo>
                    <a:pt x="1208805" y="1596386"/>
                  </a:lnTo>
                  <a:lnTo>
                    <a:pt x="1227928" y="1550836"/>
                  </a:lnTo>
                  <a:lnTo>
                    <a:pt x="1245495" y="1503664"/>
                  </a:lnTo>
                  <a:lnTo>
                    <a:pt x="1261450" y="1454956"/>
                  </a:lnTo>
                  <a:lnTo>
                    <a:pt x="1275738" y="1404797"/>
                  </a:lnTo>
                  <a:lnTo>
                    <a:pt x="1288301" y="1353275"/>
                  </a:lnTo>
                  <a:lnTo>
                    <a:pt x="1299085" y="1300474"/>
                  </a:lnTo>
                  <a:lnTo>
                    <a:pt x="1308033" y="1246482"/>
                  </a:lnTo>
                  <a:lnTo>
                    <a:pt x="1315090" y="1191384"/>
                  </a:lnTo>
                  <a:lnTo>
                    <a:pt x="1320200" y="1135266"/>
                  </a:lnTo>
                  <a:lnTo>
                    <a:pt x="1323307" y="1078216"/>
                  </a:lnTo>
                  <a:lnTo>
                    <a:pt x="1324355" y="1020318"/>
                  </a:lnTo>
                  <a:lnTo>
                    <a:pt x="1323307" y="962419"/>
                  </a:lnTo>
                  <a:lnTo>
                    <a:pt x="1320200" y="905369"/>
                  </a:lnTo>
                  <a:lnTo>
                    <a:pt x="1315090" y="849251"/>
                  </a:lnTo>
                  <a:lnTo>
                    <a:pt x="1308033" y="794153"/>
                  </a:lnTo>
                  <a:lnTo>
                    <a:pt x="1299085" y="740161"/>
                  </a:lnTo>
                  <a:lnTo>
                    <a:pt x="1288301" y="687360"/>
                  </a:lnTo>
                  <a:lnTo>
                    <a:pt x="1275738" y="635838"/>
                  </a:lnTo>
                  <a:lnTo>
                    <a:pt x="1261450" y="585679"/>
                  </a:lnTo>
                  <a:lnTo>
                    <a:pt x="1245495" y="536971"/>
                  </a:lnTo>
                  <a:lnTo>
                    <a:pt x="1227928" y="489799"/>
                  </a:lnTo>
                  <a:lnTo>
                    <a:pt x="1208805" y="444249"/>
                  </a:lnTo>
                  <a:lnTo>
                    <a:pt x="1188182" y="400408"/>
                  </a:lnTo>
                  <a:lnTo>
                    <a:pt x="1166114" y="358362"/>
                  </a:lnTo>
                  <a:lnTo>
                    <a:pt x="1142658" y="318197"/>
                  </a:lnTo>
                  <a:lnTo>
                    <a:pt x="1117869" y="279999"/>
                  </a:lnTo>
                  <a:lnTo>
                    <a:pt x="1091803" y="243853"/>
                  </a:lnTo>
                  <a:lnTo>
                    <a:pt x="1064516" y="209848"/>
                  </a:lnTo>
                  <a:lnTo>
                    <a:pt x="1036065" y="178067"/>
                  </a:lnTo>
                  <a:lnTo>
                    <a:pt x="1006504" y="148599"/>
                  </a:lnTo>
                  <a:lnTo>
                    <a:pt x="975889" y="121528"/>
                  </a:lnTo>
                  <a:lnTo>
                    <a:pt x="944278" y="96941"/>
                  </a:lnTo>
                  <a:lnTo>
                    <a:pt x="911724" y="74924"/>
                  </a:lnTo>
                  <a:lnTo>
                    <a:pt x="878285" y="55563"/>
                  </a:lnTo>
                  <a:lnTo>
                    <a:pt x="808973" y="25154"/>
                  </a:lnTo>
                  <a:lnTo>
                    <a:pt x="736788" y="6403"/>
                  </a:lnTo>
                  <a:lnTo>
                    <a:pt x="662178" y="0"/>
                  </a:lnTo>
                  <a:close/>
                </a:path>
              </a:pathLst>
            </a:custGeom>
            <a:solidFill>
              <a:srgbClr val="CCFFFF"/>
            </a:solidFill>
          </p:spPr>
          <p:txBody>
            <a:bodyPr wrap="square" lIns="0" tIns="0" rIns="0" bIns="0" rtlCol="0"/>
            <a:lstStyle/>
            <a:p/>
          </p:txBody>
        </p:sp>
        <p:sp>
          <p:nvSpPr>
            <p:cNvPr id="6" name="object 6" descr=""/>
            <p:cNvSpPr/>
            <p:nvPr/>
          </p:nvSpPr>
          <p:spPr>
            <a:xfrm>
              <a:off x="5553456" y="1484375"/>
              <a:ext cx="1324610" cy="2040889"/>
            </a:xfrm>
            <a:custGeom>
              <a:avLst/>
              <a:gdLst/>
              <a:ahLst/>
              <a:cxnLst/>
              <a:rect l="l" t="t" r="r" b="b"/>
              <a:pathLst>
                <a:path w="1324609" h="2040889">
                  <a:moveTo>
                    <a:pt x="0" y="1020318"/>
                  </a:moveTo>
                  <a:lnTo>
                    <a:pt x="1048" y="962419"/>
                  </a:lnTo>
                  <a:lnTo>
                    <a:pt x="4155" y="905369"/>
                  </a:lnTo>
                  <a:lnTo>
                    <a:pt x="9265" y="849251"/>
                  </a:lnTo>
                  <a:lnTo>
                    <a:pt x="16322" y="794153"/>
                  </a:lnTo>
                  <a:lnTo>
                    <a:pt x="25270" y="740161"/>
                  </a:lnTo>
                  <a:lnTo>
                    <a:pt x="36054" y="687360"/>
                  </a:lnTo>
                  <a:lnTo>
                    <a:pt x="48617" y="635838"/>
                  </a:lnTo>
                  <a:lnTo>
                    <a:pt x="62905" y="585679"/>
                  </a:lnTo>
                  <a:lnTo>
                    <a:pt x="78860" y="536971"/>
                  </a:lnTo>
                  <a:lnTo>
                    <a:pt x="96427" y="489799"/>
                  </a:lnTo>
                  <a:lnTo>
                    <a:pt x="115550" y="444249"/>
                  </a:lnTo>
                  <a:lnTo>
                    <a:pt x="136173" y="400408"/>
                  </a:lnTo>
                  <a:lnTo>
                    <a:pt x="158241" y="358362"/>
                  </a:lnTo>
                  <a:lnTo>
                    <a:pt x="181697" y="318197"/>
                  </a:lnTo>
                  <a:lnTo>
                    <a:pt x="206486" y="279999"/>
                  </a:lnTo>
                  <a:lnTo>
                    <a:pt x="232552" y="243853"/>
                  </a:lnTo>
                  <a:lnTo>
                    <a:pt x="259839" y="209848"/>
                  </a:lnTo>
                  <a:lnTo>
                    <a:pt x="288290" y="178067"/>
                  </a:lnTo>
                  <a:lnTo>
                    <a:pt x="317851" y="148599"/>
                  </a:lnTo>
                  <a:lnTo>
                    <a:pt x="348466" y="121528"/>
                  </a:lnTo>
                  <a:lnTo>
                    <a:pt x="380077" y="96941"/>
                  </a:lnTo>
                  <a:lnTo>
                    <a:pt x="412631" y="74924"/>
                  </a:lnTo>
                  <a:lnTo>
                    <a:pt x="446070" y="55563"/>
                  </a:lnTo>
                  <a:lnTo>
                    <a:pt x="515382" y="25154"/>
                  </a:lnTo>
                  <a:lnTo>
                    <a:pt x="587567" y="6403"/>
                  </a:lnTo>
                  <a:lnTo>
                    <a:pt x="662178" y="0"/>
                  </a:lnTo>
                  <a:lnTo>
                    <a:pt x="699758" y="1615"/>
                  </a:lnTo>
                  <a:lnTo>
                    <a:pt x="773212" y="14278"/>
                  </a:lnTo>
                  <a:lnTo>
                    <a:pt x="844016" y="38944"/>
                  </a:lnTo>
                  <a:lnTo>
                    <a:pt x="911724" y="74924"/>
                  </a:lnTo>
                  <a:lnTo>
                    <a:pt x="944278" y="96941"/>
                  </a:lnTo>
                  <a:lnTo>
                    <a:pt x="975889" y="121528"/>
                  </a:lnTo>
                  <a:lnTo>
                    <a:pt x="1006504" y="148599"/>
                  </a:lnTo>
                  <a:lnTo>
                    <a:pt x="1036065" y="178067"/>
                  </a:lnTo>
                  <a:lnTo>
                    <a:pt x="1064516" y="209848"/>
                  </a:lnTo>
                  <a:lnTo>
                    <a:pt x="1091803" y="243853"/>
                  </a:lnTo>
                  <a:lnTo>
                    <a:pt x="1117869" y="279999"/>
                  </a:lnTo>
                  <a:lnTo>
                    <a:pt x="1142658" y="318197"/>
                  </a:lnTo>
                  <a:lnTo>
                    <a:pt x="1166114" y="358362"/>
                  </a:lnTo>
                  <a:lnTo>
                    <a:pt x="1188182" y="400408"/>
                  </a:lnTo>
                  <a:lnTo>
                    <a:pt x="1208805" y="444249"/>
                  </a:lnTo>
                  <a:lnTo>
                    <a:pt x="1227928" y="489799"/>
                  </a:lnTo>
                  <a:lnTo>
                    <a:pt x="1245495" y="536971"/>
                  </a:lnTo>
                  <a:lnTo>
                    <a:pt x="1261450" y="585679"/>
                  </a:lnTo>
                  <a:lnTo>
                    <a:pt x="1275738" y="635838"/>
                  </a:lnTo>
                  <a:lnTo>
                    <a:pt x="1288301" y="687360"/>
                  </a:lnTo>
                  <a:lnTo>
                    <a:pt x="1299085" y="740161"/>
                  </a:lnTo>
                  <a:lnTo>
                    <a:pt x="1308033" y="794153"/>
                  </a:lnTo>
                  <a:lnTo>
                    <a:pt x="1315090" y="849251"/>
                  </a:lnTo>
                  <a:lnTo>
                    <a:pt x="1320200" y="905369"/>
                  </a:lnTo>
                  <a:lnTo>
                    <a:pt x="1323307" y="962419"/>
                  </a:lnTo>
                  <a:lnTo>
                    <a:pt x="1324355" y="1020318"/>
                  </a:lnTo>
                  <a:lnTo>
                    <a:pt x="1323307" y="1078216"/>
                  </a:lnTo>
                  <a:lnTo>
                    <a:pt x="1320200" y="1135266"/>
                  </a:lnTo>
                  <a:lnTo>
                    <a:pt x="1315090" y="1191384"/>
                  </a:lnTo>
                  <a:lnTo>
                    <a:pt x="1308033" y="1246482"/>
                  </a:lnTo>
                  <a:lnTo>
                    <a:pt x="1299085" y="1300474"/>
                  </a:lnTo>
                  <a:lnTo>
                    <a:pt x="1288301" y="1353275"/>
                  </a:lnTo>
                  <a:lnTo>
                    <a:pt x="1275738" y="1404797"/>
                  </a:lnTo>
                  <a:lnTo>
                    <a:pt x="1261450" y="1454956"/>
                  </a:lnTo>
                  <a:lnTo>
                    <a:pt x="1245495" y="1503664"/>
                  </a:lnTo>
                  <a:lnTo>
                    <a:pt x="1227928" y="1550836"/>
                  </a:lnTo>
                  <a:lnTo>
                    <a:pt x="1208805" y="1596386"/>
                  </a:lnTo>
                  <a:lnTo>
                    <a:pt x="1188182" y="1640227"/>
                  </a:lnTo>
                  <a:lnTo>
                    <a:pt x="1166114" y="1682273"/>
                  </a:lnTo>
                  <a:lnTo>
                    <a:pt x="1142658" y="1722438"/>
                  </a:lnTo>
                  <a:lnTo>
                    <a:pt x="1117869" y="1760636"/>
                  </a:lnTo>
                  <a:lnTo>
                    <a:pt x="1091803" y="1796782"/>
                  </a:lnTo>
                  <a:lnTo>
                    <a:pt x="1064516" y="1830787"/>
                  </a:lnTo>
                  <a:lnTo>
                    <a:pt x="1036065" y="1862568"/>
                  </a:lnTo>
                  <a:lnTo>
                    <a:pt x="1006504" y="1892036"/>
                  </a:lnTo>
                  <a:lnTo>
                    <a:pt x="975889" y="1919107"/>
                  </a:lnTo>
                  <a:lnTo>
                    <a:pt x="944278" y="1943694"/>
                  </a:lnTo>
                  <a:lnTo>
                    <a:pt x="911724" y="1965711"/>
                  </a:lnTo>
                  <a:lnTo>
                    <a:pt x="878285" y="1985072"/>
                  </a:lnTo>
                  <a:lnTo>
                    <a:pt x="808973" y="2015481"/>
                  </a:lnTo>
                  <a:lnTo>
                    <a:pt x="736788" y="2034232"/>
                  </a:lnTo>
                  <a:lnTo>
                    <a:pt x="662178" y="2040636"/>
                  </a:lnTo>
                  <a:lnTo>
                    <a:pt x="624597" y="2039020"/>
                  </a:lnTo>
                  <a:lnTo>
                    <a:pt x="551143" y="2026357"/>
                  </a:lnTo>
                  <a:lnTo>
                    <a:pt x="480339" y="2001691"/>
                  </a:lnTo>
                  <a:lnTo>
                    <a:pt x="412631" y="1965711"/>
                  </a:lnTo>
                  <a:lnTo>
                    <a:pt x="380077" y="1943694"/>
                  </a:lnTo>
                  <a:lnTo>
                    <a:pt x="348466" y="1919107"/>
                  </a:lnTo>
                  <a:lnTo>
                    <a:pt x="317851" y="1892036"/>
                  </a:lnTo>
                  <a:lnTo>
                    <a:pt x="288290" y="1862568"/>
                  </a:lnTo>
                  <a:lnTo>
                    <a:pt x="259839" y="1830787"/>
                  </a:lnTo>
                  <a:lnTo>
                    <a:pt x="232552" y="1796782"/>
                  </a:lnTo>
                  <a:lnTo>
                    <a:pt x="206486" y="1760636"/>
                  </a:lnTo>
                  <a:lnTo>
                    <a:pt x="181697" y="1722438"/>
                  </a:lnTo>
                  <a:lnTo>
                    <a:pt x="158241" y="1682273"/>
                  </a:lnTo>
                  <a:lnTo>
                    <a:pt x="136173" y="1640227"/>
                  </a:lnTo>
                  <a:lnTo>
                    <a:pt x="115550" y="1596386"/>
                  </a:lnTo>
                  <a:lnTo>
                    <a:pt x="96427" y="1550836"/>
                  </a:lnTo>
                  <a:lnTo>
                    <a:pt x="78860" y="1503664"/>
                  </a:lnTo>
                  <a:lnTo>
                    <a:pt x="62905" y="1454956"/>
                  </a:lnTo>
                  <a:lnTo>
                    <a:pt x="48617" y="1404797"/>
                  </a:lnTo>
                  <a:lnTo>
                    <a:pt x="36054" y="1353275"/>
                  </a:lnTo>
                  <a:lnTo>
                    <a:pt x="25270" y="1300474"/>
                  </a:lnTo>
                  <a:lnTo>
                    <a:pt x="16322" y="1246482"/>
                  </a:lnTo>
                  <a:lnTo>
                    <a:pt x="9265" y="1191384"/>
                  </a:lnTo>
                  <a:lnTo>
                    <a:pt x="4155" y="1135266"/>
                  </a:lnTo>
                  <a:lnTo>
                    <a:pt x="1048" y="1078216"/>
                  </a:lnTo>
                  <a:lnTo>
                    <a:pt x="0" y="1020318"/>
                  </a:lnTo>
                  <a:close/>
                </a:path>
              </a:pathLst>
            </a:custGeom>
            <a:ln w="9144">
              <a:solidFill>
                <a:srgbClr val="000000"/>
              </a:solidFill>
            </a:ln>
          </p:spPr>
          <p:txBody>
            <a:bodyPr wrap="square" lIns="0" tIns="0" rIns="0" bIns="0" rtlCol="0"/>
            <a:lstStyle/>
            <a:p/>
          </p:txBody>
        </p:sp>
      </p:grpSp>
      <p:sp>
        <p:nvSpPr>
          <p:cNvPr id="7" name="object 7" descr=""/>
          <p:cNvSpPr txBox="1"/>
          <p:nvPr/>
        </p:nvSpPr>
        <p:spPr>
          <a:xfrm>
            <a:off x="6097904" y="1863037"/>
            <a:ext cx="255904" cy="1159510"/>
          </a:xfrm>
          <a:prstGeom prst="rect">
            <a:avLst/>
          </a:prstGeom>
        </p:spPr>
        <p:txBody>
          <a:bodyPr wrap="square" lIns="0" tIns="24130" rIns="0" bIns="0" rtlCol="0" vert="horz">
            <a:spAutoFit/>
          </a:bodyPr>
          <a:lstStyle/>
          <a:p>
            <a:pPr algn="just" marL="13970" marR="5080" indent="-1905">
              <a:lnSpc>
                <a:spcPct val="102299"/>
              </a:lnSpc>
              <a:spcBef>
                <a:spcPts val="190"/>
              </a:spcBef>
            </a:pPr>
            <a:r>
              <a:rPr dirty="0" sz="1800" spc="-50" b="1">
                <a:latin typeface="微软雅黑"/>
                <a:cs typeface="微软雅黑"/>
              </a:rPr>
              <a:t>操作</a:t>
            </a:r>
            <a:r>
              <a:rPr dirty="0" sz="1800" spc="-50" b="1">
                <a:latin typeface="微软雅黑"/>
                <a:cs typeface="微软雅黑"/>
              </a:rPr>
              <a:t>系</a:t>
            </a:r>
            <a:r>
              <a:rPr dirty="0" sz="1800" spc="-50" b="1">
                <a:latin typeface="微软雅黑"/>
                <a:cs typeface="微软雅黑"/>
              </a:rPr>
              <a:t>统</a:t>
            </a:r>
            <a:endParaRPr sz="1800">
              <a:latin typeface="微软雅黑"/>
              <a:cs typeface="微软雅黑"/>
            </a:endParaRPr>
          </a:p>
        </p:txBody>
      </p:sp>
      <p:grpSp>
        <p:nvGrpSpPr>
          <p:cNvPr id="8" name="object 8" descr=""/>
          <p:cNvGrpSpPr/>
          <p:nvPr/>
        </p:nvGrpSpPr>
        <p:grpSpPr>
          <a:xfrm>
            <a:off x="3212592" y="2442972"/>
            <a:ext cx="2165985" cy="200025"/>
            <a:chOff x="3212592" y="2442972"/>
            <a:chExt cx="2165985" cy="200025"/>
          </a:xfrm>
        </p:grpSpPr>
        <p:sp>
          <p:nvSpPr>
            <p:cNvPr id="9" name="object 9" descr=""/>
            <p:cNvSpPr/>
            <p:nvPr/>
          </p:nvSpPr>
          <p:spPr>
            <a:xfrm>
              <a:off x="3217164" y="2447544"/>
              <a:ext cx="2156460" cy="190500"/>
            </a:xfrm>
            <a:custGeom>
              <a:avLst/>
              <a:gdLst/>
              <a:ahLst/>
              <a:cxnLst/>
              <a:rect l="l" t="t" r="r" b="b"/>
              <a:pathLst>
                <a:path w="2156460" h="190500">
                  <a:moveTo>
                    <a:pt x="1629410" y="0"/>
                  </a:moveTo>
                  <a:lnTo>
                    <a:pt x="1629410" y="47625"/>
                  </a:lnTo>
                  <a:lnTo>
                    <a:pt x="0" y="47625"/>
                  </a:lnTo>
                  <a:lnTo>
                    <a:pt x="0" y="142875"/>
                  </a:lnTo>
                  <a:lnTo>
                    <a:pt x="1629410" y="142875"/>
                  </a:lnTo>
                  <a:lnTo>
                    <a:pt x="1629410" y="190500"/>
                  </a:lnTo>
                  <a:lnTo>
                    <a:pt x="2156460" y="95250"/>
                  </a:lnTo>
                  <a:lnTo>
                    <a:pt x="1629410" y="0"/>
                  </a:lnTo>
                  <a:close/>
                </a:path>
              </a:pathLst>
            </a:custGeom>
            <a:solidFill>
              <a:srgbClr val="000066"/>
            </a:solidFill>
          </p:spPr>
          <p:txBody>
            <a:bodyPr wrap="square" lIns="0" tIns="0" rIns="0" bIns="0" rtlCol="0"/>
            <a:lstStyle/>
            <a:p/>
          </p:txBody>
        </p:sp>
        <p:sp>
          <p:nvSpPr>
            <p:cNvPr id="10" name="object 10" descr=""/>
            <p:cNvSpPr/>
            <p:nvPr/>
          </p:nvSpPr>
          <p:spPr>
            <a:xfrm>
              <a:off x="3217164" y="2447544"/>
              <a:ext cx="2156460" cy="190500"/>
            </a:xfrm>
            <a:custGeom>
              <a:avLst/>
              <a:gdLst/>
              <a:ahLst/>
              <a:cxnLst/>
              <a:rect l="l" t="t" r="r" b="b"/>
              <a:pathLst>
                <a:path w="2156460" h="190500">
                  <a:moveTo>
                    <a:pt x="0" y="47625"/>
                  </a:moveTo>
                  <a:lnTo>
                    <a:pt x="1629410" y="47625"/>
                  </a:lnTo>
                  <a:lnTo>
                    <a:pt x="1629410" y="0"/>
                  </a:lnTo>
                  <a:lnTo>
                    <a:pt x="2156460" y="95250"/>
                  </a:lnTo>
                  <a:lnTo>
                    <a:pt x="1629410" y="190500"/>
                  </a:lnTo>
                  <a:lnTo>
                    <a:pt x="1629410" y="142875"/>
                  </a:lnTo>
                  <a:lnTo>
                    <a:pt x="0" y="142875"/>
                  </a:lnTo>
                  <a:lnTo>
                    <a:pt x="0" y="47625"/>
                  </a:lnTo>
                  <a:close/>
                </a:path>
              </a:pathLst>
            </a:custGeom>
            <a:ln w="9144">
              <a:solidFill>
                <a:srgbClr val="000000"/>
              </a:solidFill>
            </a:ln>
          </p:spPr>
          <p:txBody>
            <a:bodyPr wrap="square" lIns="0" tIns="0" rIns="0" bIns="0" rtlCol="0"/>
            <a:lstStyle/>
            <a:p/>
          </p:txBody>
        </p:sp>
      </p:grpSp>
      <p:grpSp>
        <p:nvGrpSpPr>
          <p:cNvPr id="11" name="object 11" descr=""/>
          <p:cNvGrpSpPr/>
          <p:nvPr/>
        </p:nvGrpSpPr>
        <p:grpSpPr>
          <a:xfrm>
            <a:off x="7053071" y="2424683"/>
            <a:ext cx="693420" cy="234950"/>
            <a:chOff x="7053071" y="2424683"/>
            <a:chExt cx="693420" cy="234950"/>
          </a:xfrm>
        </p:grpSpPr>
        <p:sp>
          <p:nvSpPr>
            <p:cNvPr id="12" name="object 12" descr=""/>
            <p:cNvSpPr/>
            <p:nvPr/>
          </p:nvSpPr>
          <p:spPr>
            <a:xfrm>
              <a:off x="7057643" y="2429255"/>
              <a:ext cx="684530" cy="226060"/>
            </a:xfrm>
            <a:custGeom>
              <a:avLst/>
              <a:gdLst/>
              <a:ahLst/>
              <a:cxnLst/>
              <a:rect l="l" t="t" r="r" b="b"/>
              <a:pathLst>
                <a:path w="684529" h="226060">
                  <a:moveTo>
                    <a:pt x="516762" y="0"/>
                  </a:moveTo>
                  <a:lnTo>
                    <a:pt x="516762" y="56388"/>
                  </a:lnTo>
                  <a:lnTo>
                    <a:pt x="0" y="56388"/>
                  </a:lnTo>
                  <a:lnTo>
                    <a:pt x="0" y="169164"/>
                  </a:lnTo>
                  <a:lnTo>
                    <a:pt x="516762" y="169164"/>
                  </a:lnTo>
                  <a:lnTo>
                    <a:pt x="516762" y="225552"/>
                  </a:lnTo>
                  <a:lnTo>
                    <a:pt x="684276" y="112776"/>
                  </a:lnTo>
                  <a:lnTo>
                    <a:pt x="516762" y="0"/>
                  </a:lnTo>
                  <a:close/>
                </a:path>
              </a:pathLst>
            </a:custGeom>
            <a:solidFill>
              <a:srgbClr val="000066"/>
            </a:solidFill>
          </p:spPr>
          <p:txBody>
            <a:bodyPr wrap="square" lIns="0" tIns="0" rIns="0" bIns="0" rtlCol="0"/>
            <a:lstStyle/>
            <a:p/>
          </p:txBody>
        </p:sp>
        <p:sp>
          <p:nvSpPr>
            <p:cNvPr id="13" name="object 13" descr=""/>
            <p:cNvSpPr/>
            <p:nvPr/>
          </p:nvSpPr>
          <p:spPr>
            <a:xfrm>
              <a:off x="7057643" y="2429255"/>
              <a:ext cx="684530" cy="226060"/>
            </a:xfrm>
            <a:custGeom>
              <a:avLst/>
              <a:gdLst/>
              <a:ahLst/>
              <a:cxnLst/>
              <a:rect l="l" t="t" r="r" b="b"/>
              <a:pathLst>
                <a:path w="684529" h="226060">
                  <a:moveTo>
                    <a:pt x="0" y="56388"/>
                  </a:moveTo>
                  <a:lnTo>
                    <a:pt x="516762" y="56388"/>
                  </a:lnTo>
                  <a:lnTo>
                    <a:pt x="516762" y="0"/>
                  </a:lnTo>
                  <a:lnTo>
                    <a:pt x="684276" y="112776"/>
                  </a:lnTo>
                  <a:lnTo>
                    <a:pt x="516762" y="225552"/>
                  </a:lnTo>
                  <a:lnTo>
                    <a:pt x="516762" y="169164"/>
                  </a:lnTo>
                  <a:lnTo>
                    <a:pt x="0" y="169164"/>
                  </a:lnTo>
                  <a:lnTo>
                    <a:pt x="0" y="56388"/>
                  </a:lnTo>
                  <a:close/>
                </a:path>
              </a:pathLst>
            </a:custGeom>
            <a:ln w="9144">
              <a:solidFill>
                <a:srgbClr val="000000"/>
              </a:solidFill>
            </a:ln>
          </p:spPr>
          <p:txBody>
            <a:bodyPr wrap="square" lIns="0" tIns="0" rIns="0" bIns="0" rtlCol="0"/>
            <a:lstStyle/>
            <a:p/>
          </p:txBody>
        </p:sp>
      </p:grpSp>
      <p:pic>
        <p:nvPicPr>
          <p:cNvPr id="14" name="object 14" descr=""/>
          <p:cNvPicPr/>
          <p:nvPr/>
        </p:nvPicPr>
        <p:blipFill>
          <a:blip r:embed="rId3" cstate="print"/>
          <a:stretch>
            <a:fillRect/>
          </a:stretch>
        </p:blipFill>
        <p:spPr>
          <a:xfrm>
            <a:off x="2346188" y="1630936"/>
            <a:ext cx="772782" cy="2010191"/>
          </a:xfrm>
          <a:prstGeom prst="rect">
            <a:avLst/>
          </a:prstGeom>
        </p:spPr>
      </p:pic>
      <p:grpSp>
        <p:nvGrpSpPr>
          <p:cNvPr id="15" name="object 15" descr=""/>
          <p:cNvGrpSpPr/>
          <p:nvPr/>
        </p:nvGrpSpPr>
        <p:grpSpPr>
          <a:xfrm>
            <a:off x="7694131" y="1565110"/>
            <a:ext cx="2164715" cy="2178685"/>
            <a:chOff x="7694131" y="1565110"/>
            <a:chExt cx="2164715" cy="2178685"/>
          </a:xfrm>
        </p:grpSpPr>
        <p:sp>
          <p:nvSpPr>
            <p:cNvPr id="16" name="object 16" descr=""/>
            <p:cNvSpPr/>
            <p:nvPr/>
          </p:nvSpPr>
          <p:spPr>
            <a:xfrm>
              <a:off x="8034342" y="2854141"/>
              <a:ext cx="1504950" cy="445770"/>
            </a:xfrm>
            <a:custGeom>
              <a:avLst/>
              <a:gdLst/>
              <a:ahLst/>
              <a:cxnLst/>
              <a:rect l="l" t="t" r="r" b="b"/>
              <a:pathLst>
                <a:path w="1504950" h="445770">
                  <a:moveTo>
                    <a:pt x="1477451" y="0"/>
                  </a:moveTo>
                  <a:lnTo>
                    <a:pt x="22208" y="0"/>
                  </a:lnTo>
                  <a:lnTo>
                    <a:pt x="17447" y="760"/>
                  </a:lnTo>
                  <a:lnTo>
                    <a:pt x="0" y="22065"/>
                  </a:lnTo>
                  <a:lnTo>
                    <a:pt x="0" y="420803"/>
                  </a:lnTo>
                  <a:lnTo>
                    <a:pt x="20621" y="445151"/>
                  </a:lnTo>
                  <a:lnTo>
                    <a:pt x="1484615" y="445151"/>
                  </a:lnTo>
                  <a:lnTo>
                    <a:pt x="1494865" y="444390"/>
                  </a:lnTo>
                  <a:lnTo>
                    <a:pt x="1500376" y="442108"/>
                  </a:lnTo>
                  <a:lnTo>
                    <a:pt x="1503573" y="437542"/>
                  </a:lnTo>
                  <a:lnTo>
                    <a:pt x="1504344" y="429173"/>
                  </a:lnTo>
                  <a:lnTo>
                    <a:pt x="1504344" y="30435"/>
                  </a:lnTo>
                  <a:lnTo>
                    <a:pt x="1477451" y="0"/>
                  </a:lnTo>
                  <a:close/>
                </a:path>
              </a:pathLst>
            </a:custGeom>
            <a:solidFill>
              <a:srgbClr val="E4DFDD"/>
            </a:solidFill>
          </p:spPr>
          <p:txBody>
            <a:bodyPr wrap="square" lIns="0" tIns="0" rIns="0" bIns="0" rtlCol="0"/>
            <a:lstStyle/>
            <a:p/>
          </p:txBody>
        </p:sp>
        <p:sp>
          <p:nvSpPr>
            <p:cNvPr id="17" name="object 17" descr=""/>
            <p:cNvSpPr/>
            <p:nvPr/>
          </p:nvSpPr>
          <p:spPr>
            <a:xfrm>
              <a:off x="8030362" y="2850337"/>
              <a:ext cx="1512570" cy="453390"/>
            </a:xfrm>
            <a:custGeom>
              <a:avLst/>
              <a:gdLst/>
              <a:ahLst/>
              <a:cxnLst/>
              <a:rect l="l" t="t" r="r" b="b"/>
              <a:pathLst>
                <a:path w="1512570" h="453389">
                  <a:moveTo>
                    <a:pt x="1512290" y="34251"/>
                  </a:moveTo>
                  <a:lnTo>
                    <a:pt x="1511515" y="25869"/>
                  </a:lnTo>
                  <a:lnTo>
                    <a:pt x="1509966" y="18262"/>
                  </a:lnTo>
                  <a:lnTo>
                    <a:pt x="1506778" y="11417"/>
                  </a:lnTo>
                  <a:lnTo>
                    <a:pt x="1504353" y="9093"/>
                  </a:lnTo>
                  <a:lnTo>
                    <a:pt x="1504353" y="34251"/>
                  </a:lnTo>
                  <a:lnTo>
                    <a:pt x="1504353" y="432981"/>
                  </a:lnTo>
                  <a:lnTo>
                    <a:pt x="1503578" y="440588"/>
                  </a:lnTo>
                  <a:lnTo>
                    <a:pt x="1502041" y="442874"/>
                  </a:lnTo>
                  <a:lnTo>
                    <a:pt x="1498066" y="444398"/>
                  </a:lnTo>
                  <a:lnTo>
                    <a:pt x="1488592" y="445160"/>
                  </a:lnTo>
                  <a:lnTo>
                    <a:pt x="30149" y="445160"/>
                  </a:lnTo>
                  <a:lnTo>
                    <a:pt x="24599" y="445160"/>
                  </a:lnTo>
                  <a:lnTo>
                    <a:pt x="7937" y="424611"/>
                  </a:lnTo>
                  <a:lnTo>
                    <a:pt x="7937" y="25869"/>
                  </a:lnTo>
                  <a:lnTo>
                    <a:pt x="26187" y="7620"/>
                  </a:lnTo>
                  <a:lnTo>
                    <a:pt x="32524" y="7620"/>
                  </a:lnTo>
                  <a:lnTo>
                    <a:pt x="1473492" y="7620"/>
                  </a:lnTo>
                  <a:lnTo>
                    <a:pt x="1481429" y="7620"/>
                  </a:lnTo>
                  <a:lnTo>
                    <a:pt x="1487703" y="9131"/>
                  </a:lnTo>
                  <a:lnTo>
                    <a:pt x="1504353" y="34251"/>
                  </a:lnTo>
                  <a:lnTo>
                    <a:pt x="1504353" y="9093"/>
                  </a:lnTo>
                  <a:lnTo>
                    <a:pt x="1502041" y="6858"/>
                  </a:lnTo>
                  <a:lnTo>
                    <a:pt x="1496415" y="3048"/>
                  </a:lnTo>
                  <a:lnTo>
                    <a:pt x="1489354" y="1524"/>
                  </a:lnTo>
                  <a:lnTo>
                    <a:pt x="1481429" y="0"/>
                  </a:lnTo>
                  <a:lnTo>
                    <a:pt x="1473492" y="0"/>
                  </a:lnTo>
                  <a:lnTo>
                    <a:pt x="32524" y="0"/>
                  </a:lnTo>
                  <a:lnTo>
                    <a:pt x="26187" y="0"/>
                  </a:lnTo>
                  <a:lnTo>
                    <a:pt x="20624" y="762"/>
                  </a:lnTo>
                  <a:lnTo>
                    <a:pt x="0" y="25869"/>
                  </a:lnTo>
                  <a:lnTo>
                    <a:pt x="0" y="424611"/>
                  </a:lnTo>
                  <a:lnTo>
                    <a:pt x="19837" y="452005"/>
                  </a:lnTo>
                  <a:lnTo>
                    <a:pt x="24599" y="452767"/>
                  </a:lnTo>
                  <a:lnTo>
                    <a:pt x="30149" y="452767"/>
                  </a:lnTo>
                  <a:lnTo>
                    <a:pt x="1488592" y="452767"/>
                  </a:lnTo>
                  <a:lnTo>
                    <a:pt x="1499616" y="452005"/>
                  </a:lnTo>
                  <a:lnTo>
                    <a:pt x="1506778" y="448957"/>
                  </a:lnTo>
                  <a:lnTo>
                    <a:pt x="1511515" y="442112"/>
                  </a:lnTo>
                  <a:lnTo>
                    <a:pt x="1512290" y="432981"/>
                  </a:lnTo>
                  <a:lnTo>
                    <a:pt x="1512290" y="34251"/>
                  </a:lnTo>
                  <a:close/>
                </a:path>
              </a:pathLst>
            </a:custGeom>
            <a:solidFill>
              <a:srgbClr val="000000"/>
            </a:solidFill>
          </p:spPr>
          <p:txBody>
            <a:bodyPr wrap="square" lIns="0" tIns="0" rIns="0" bIns="0" rtlCol="0"/>
            <a:lstStyle/>
            <a:p/>
          </p:txBody>
        </p:sp>
        <p:sp>
          <p:nvSpPr>
            <p:cNvPr id="18" name="object 18" descr=""/>
            <p:cNvSpPr/>
            <p:nvPr/>
          </p:nvSpPr>
          <p:spPr>
            <a:xfrm>
              <a:off x="8034342" y="2703474"/>
              <a:ext cx="1504950" cy="181610"/>
            </a:xfrm>
            <a:custGeom>
              <a:avLst/>
              <a:gdLst/>
              <a:ahLst/>
              <a:cxnLst/>
              <a:rect l="l" t="t" r="r" b="b"/>
              <a:pathLst>
                <a:path w="1504950" h="181610">
                  <a:moveTo>
                    <a:pt x="1355330" y="0"/>
                  </a:moveTo>
                  <a:lnTo>
                    <a:pt x="140372" y="0"/>
                  </a:lnTo>
                  <a:lnTo>
                    <a:pt x="137991" y="1521"/>
                  </a:lnTo>
                  <a:lnTo>
                    <a:pt x="132437" y="6848"/>
                  </a:lnTo>
                  <a:lnTo>
                    <a:pt x="125305" y="14456"/>
                  </a:lnTo>
                  <a:lnTo>
                    <a:pt x="116576" y="24348"/>
                  </a:lnTo>
                  <a:lnTo>
                    <a:pt x="105477" y="35761"/>
                  </a:lnTo>
                  <a:lnTo>
                    <a:pt x="93574" y="48696"/>
                  </a:lnTo>
                  <a:lnTo>
                    <a:pt x="81681" y="63164"/>
                  </a:lnTo>
                  <a:lnTo>
                    <a:pt x="68202" y="77621"/>
                  </a:lnTo>
                  <a:lnTo>
                    <a:pt x="55516" y="92078"/>
                  </a:lnTo>
                  <a:lnTo>
                    <a:pt x="43612" y="106535"/>
                  </a:lnTo>
                  <a:lnTo>
                    <a:pt x="31720" y="120231"/>
                  </a:lnTo>
                  <a:lnTo>
                    <a:pt x="22208" y="133166"/>
                  </a:lnTo>
                  <a:lnTo>
                    <a:pt x="13479" y="143818"/>
                  </a:lnTo>
                  <a:lnTo>
                    <a:pt x="6348" y="152188"/>
                  </a:lnTo>
                  <a:lnTo>
                    <a:pt x="793" y="162079"/>
                  </a:lnTo>
                  <a:lnTo>
                    <a:pt x="0" y="172732"/>
                  </a:lnTo>
                  <a:lnTo>
                    <a:pt x="793" y="166645"/>
                  </a:lnTo>
                  <a:lnTo>
                    <a:pt x="2380" y="162079"/>
                  </a:lnTo>
                  <a:lnTo>
                    <a:pt x="22208" y="150666"/>
                  </a:lnTo>
                  <a:lnTo>
                    <a:pt x="1477451" y="150666"/>
                  </a:lnTo>
                  <a:lnTo>
                    <a:pt x="1504344" y="181102"/>
                  </a:lnTo>
                  <a:lnTo>
                    <a:pt x="1504344" y="165884"/>
                  </a:lnTo>
                  <a:lnTo>
                    <a:pt x="1502801" y="162079"/>
                  </a:lnTo>
                  <a:lnTo>
                    <a:pt x="1498062" y="155992"/>
                  </a:lnTo>
                  <a:lnTo>
                    <a:pt x="1491669" y="146862"/>
                  </a:lnTo>
                  <a:lnTo>
                    <a:pt x="1419587" y="63925"/>
                  </a:lnTo>
                  <a:lnTo>
                    <a:pt x="1393355" y="36522"/>
                  </a:lnTo>
                  <a:lnTo>
                    <a:pt x="1382223" y="24348"/>
                  </a:lnTo>
                  <a:lnTo>
                    <a:pt x="1358416" y="1521"/>
                  </a:lnTo>
                  <a:lnTo>
                    <a:pt x="1355330" y="0"/>
                  </a:lnTo>
                  <a:close/>
                </a:path>
              </a:pathLst>
            </a:custGeom>
            <a:solidFill>
              <a:srgbClr val="B5A49E"/>
            </a:solidFill>
          </p:spPr>
          <p:txBody>
            <a:bodyPr wrap="square" lIns="0" tIns="0" rIns="0" bIns="0" rtlCol="0"/>
            <a:lstStyle/>
            <a:p/>
          </p:txBody>
        </p:sp>
        <p:pic>
          <p:nvPicPr>
            <p:cNvPr id="19" name="object 19" descr=""/>
            <p:cNvPicPr/>
            <p:nvPr/>
          </p:nvPicPr>
          <p:blipFill>
            <a:blip r:embed="rId4" cstate="print"/>
            <a:stretch>
              <a:fillRect/>
            </a:stretch>
          </p:blipFill>
          <p:spPr>
            <a:xfrm>
              <a:off x="8031167" y="2699670"/>
              <a:ext cx="143546" cy="165884"/>
            </a:xfrm>
            <a:prstGeom prst="rect">
              <a:avLst/>
            </a:prstGeom>
          </p:spPr>
        </p:pic>
        <p:sp>
          <p:nvSpPr>
            <p:cNvPr id="20" name="object 20" descr=""/>
            <p:cNvSpPr/>
            <p:nvPr/>
          </p:nvSpPr>
          <p:spPr>
            <a:xfrm>
              <a:off x="8174714" y="2699670"/>
              <a:ext cx="1215390" cy="7620"/>
            </a:xfrm>
            <a:custGeom>
              <a:avLst/>
              <a:gdLst/>
              <a:ahLst/>
              <a:cxnLst/>
              <a:rect l="l" t="t" r="r" b="b"/>
              <a:pathLst>
                <a:path w="1215390" h="7619">
                  <a:moveTo>
                    <a:pt x="1214958" y="0"/>
                  </a:moveTo>
                  <a:lnTo>
                    <a:pt x="0" y="0"/>
                  </a:lnTo>
                  <a:lnTo>
                    <a:pt x="0" y="7608"/>
                  </a:lnTo>
                  <a:lnTo>
                    <a:pt x="1214958" y="7608"/>
                  </a:lnTo>
                  <a:lnTo>
                    <a:pt x="1214958" y="0"/>
                  </a:lnTo>
                  <a:close/>
                </a:path>
              </a:pathLst>
            </a:custGeom>
            <a:solidFill>
              <a:srgbClr val="000000"/>
            </a:solidFill>
          </p:spPr>
          <p:txBody>
            <a:bodyPr wrap="square" lIns="0" tIns="0" rIns="0" bIns="0" rtlCol="0"/>
            <a:lstStyle/>
            <a:p/>
          </p:txBody>
        </p:sp>
        <p:pic>
          <p:nvPicPr>
            <p:cNvPr id="21" name="object 21" descr=""/>
            <p:cNvPicPr/>
            <p:nvPr/>
          </p:nvPicPr>
          <p:blipFill>
            <a:blip r:embed="rId5" cstate="print"/>
            <a:stretch>
              <a:fillRect/>
            </a:stretch>
          </p:blipFill>
          <p:spPr>
            <a:xfrm>
              <a:off x="9389672" y="2699670"/>
              <a:ext cx="152981" cy="184906"/>
            </a:xfrm>
            <a:prstGeom prst="rect">
              <a:avLst/>
            </a:prstGeom>
          </p:spPr>
        </p:pic>
        <p:sp>
          <p:nvSpPr>
            <p:cNvPr id="22" name="object 22" descr=""/>
            <p:cNvSpPr/>
            <p:nvPr/>
          </p:nvSpPr>
          <p:spPr>
            <a:xfrm>
              <a:off x="8030362" y="2850337"/>
              <a:ext cx="1473835" cy="26034"/>
            </a:xfrm>
            <a:custGeom>
              <a:avLst/>
              <a:gdLst/>
              <a:ahLst/>
              <a:cxnLst/>
              <a:rect l="l" t="t" r="r" b="b"/>
              <a:pathLst>
                <a:path w="1473834" h="26035">
                  <a:moveTo>
                    <a:pt x="1473492" y="0"/>
                  </a:moveTo>
                  <a:lnTo>
                    <a:pt x="32524" y="0"/>
                  </a:lnTo>
                  <a:lnTo>
                    <a:pt x="26187" y="0"/>
                  </a:lnTo>
                  <a:lnTo>
                    <a:pt x="20624" y="762"/>
                  </a:lnTo>
                  <a:lnTo>
                    <a:pt x="1930" y="15227"/>
                  </a:lnTo>
                  <a:lnTo>
                    <a:pt x="800" y="15227"/>
                  </a:lnTo>
                  <a:lnTo>
                    <a:pt x="0" y="25869"/>
                  </a:lnTo>
                  <a:lnTo>
                    <a:pt x="7937" y="25869"/>
                  </a:lnTo>
                  <a:lnTo>
                    <a:pt x="8737" y="20548"/>
                  </a:lnTo>
                  <a:lnTo>
                    <a:pt x="10325" y="16751"/>
                  </a:lnTo>
                  <a:lnTo>
                    <a:pt x="26187" y="7620"/>
                  </a:lnTo>
                  <a:lnTo>
                    <a:pt x="32524" y="7620"/>
                  </a:lnTo>
                  <a:lnTo>
                    <a:pt x="1473492" y="7620"/>
                  </a:lnTo>
                  <a:lnTo>
                    <a:pt x="1473492" y="0"/>
                  </a:lnTo>
                  <a:close/>
                </a:path>
              </a:pathLst>
            </a:custGeom>
            <a:solidFill>
              <a:srgbClr val="000000"/>
            </a:solidFill>
          </p:spPr>
          <p:txBody>
            <a:bodyPr wrap="square" lIns="0" tIns="0" rIns="0" bIns="0" rtlCol="0"/>
            <a:lstStyle/>
            <a:p/>
          </p:txBody>
        </p:sp>
        <p:sp>
          <p:nvSpPr>
            <p:cNvPr id="23" name="object 23" descr=""/>
            <p:cNvSpPr/>
            <p:nvPr/>
          </p:nvSpPr>
          <p:spPr>
            <a:xfrm>
              <a:off x="8056550" y="2871641"/>
              <a:ext cx="1457325" cy="263525"/>
            </a:xfrm>
            <a:custGeom>
              <a:avLst/>
              <a:gdLst/>
              <a:ahLst/>
              <a:cxnLst/>
              <a:rect l="l" t="t" r="r" b="b"/>
              <a:pathLst>
                <a:path w="1457325" h="263525">
                  <a:moveTo>
                    <a:pt x="1432978" y="0"/>
                  </a:moveTo>
                  <a:lnTo>
                    <a:pt x="20610" y="0"/>
                  </a:lnTo>
                  <a:lnTo>
                    <a:pt x="15066" y="760"/>
                  </a:lnTo>
                  <a:lnTo>
                    <a:pt x="0" y="19783"/>
                  </a:lnTo>
                  <a:lnTo>
                    <a:pt x="0" y="241222"/>
                  </a:lnTo>
                  <a:lnTo>
                    <a:pt x="19034" y="263288"/>
                  </a:lnTo>
                  <a:lnTo>
                    <a:pt x="1439371" y="263288"/>
                  </a:lnTo>
                  <a:lnTo>
                    <a:pt x="1448078" y="262527"/>
                  </a:lnTo>
                  <a:lnTo>
                    <a:pt x="1453589" y="260245"/>
                  </a:lnTo>
                  <a:lnTo>
                    <a:pt x="1456014" y="255679"/>
                  </a:lnTo>
                  <a:lnTo>
                    <a:pt x="1456785" y="248070"/>
                  </a:lnTo>
                  <a:lnTo>
                    <a:pt x="1456785" y="27392"/>
                  </a:lnTo>
                  <a:lnTo>
                    <a:pt x="1432978" y="0"/>
                  </a:lnTo>
                  <a:close/>
                </a:path>
              </a:pathLst>
            </a:custGeom>
            <a:solidFill>
              <a:srgbClr val="E4DDDD"/>
            </a:solidFill>
          </p:spPr>
          <p:txBody>
            <a:bodyPr wrap="square" lIns="0" tIns="0" rIns="0" bIns="0" rtlCol="0"/>
            <a:lstStyle/>
            <a:p/>
          </p:txBody>
        </p:sp>
        <p:sp>
          <p:nvSpPr>
            <p:cNvPr id="24" name="object 24" descr=""/>
            <p:cNvSpPr/>
            <p:nvPr/>
          </p:nvSpPr>
          <p:spPr>
            <a:xfrm>
              <a:off x="8050987" y="2866326"/>
              <a:ext cx="1468120" cy="274320"/>
            </a:xfrm>
            <a:custGeom>
              <a:avLst/>
              <a:gdLst/>
              <a:ahLst/>
              <a:cxnLst/>
              <a:rect l="l" t="t" r="r" b="b"/>
              <a:pathLst>
                <a:path w="1468120" h="274319">
                  <a:moveTo>
                    <a:pt x="1467967" y="32715"/>
                  </a:moveTo>
                  <a:lnTo>
                    <a:pt x="1466316" y="25107"/>
                  </a:lnTo>
                  <a:lnTo>
                    <a:pt x="1465541" y="18262"/>
                  </a:lnTo>
                  <a:lnTo>
                    <a:pt x="1462341" y="11404"/>
                  </a:lnTo>
                  <a:lnTo>
                    <a:pt x="1457604" y="6845"/>
                  </a:lnTo>
                  <a:lnTo>
                    <a:pt x="1456829" y="6426"/>
                  </a:lnTo>
                  <a:lnTo>
                    <a:pt x="1456829" y="25107"/>
                  </a:lnTo>
                  <a:lnTo>
                    <a:pt x="1456829" y="32715"/>
                  </a:lnTo>
                  <a:lnTo>
                    <a:pt x="1456829" y="253390"/>
                  </a:lnTo>
                  <a:lnTo>
                    <a:pt x="1456829" y="260235"/>
                  </a:lnTo>
                  <a:lnTo>
                    <a:pt x="1456055" y="261759"/>
                  </a:lnTo>
                  <a:lnTo>
                    <a:pt x="1452867" y="263283"/>
                  </a:lnTo>
                  <a:lnTo>
                    <a:pt x="1444929" y="263283"/>
                  </a:lnTo>
                  <a:lnTo>
                    <a:pt x="29337" y="263283"/>
                  </a:lnTo>
                  <a:lnTo>
                    <a:pt x="24587" y="264045"/>
                  </a:lnTo>
                  <a:lnTo>
                    <a:pt x="20624" y="263283"/>
                  </a:lnTo>
                  <a:lnTo>
                    <a:pt x="17449" y="262521"/>
                  </a:lnTo>
                  <a:lnTo>
                    <a:pt x="15862" y="260997"/>
                  </a:lnTo>
                  <a:lnTo>
                    <a:pt x="13487" y="259473"/>
                  </a:lnTo>
                  <a:lnTo>
                    <a:pt x="11899" y="256438"/>
                  </a:lnTo>
                  <a:lnTo>
                    <a:pt x="11099" y="253390"/>
                  </a:lnTo>
                  <a:lnTo>
                    <a:pt x="11099" y="246545"/>
                  </a:lnTo>
                  <a:lnTo>
                    <a:pt x="11099" y="25107"/>
                  </a:lnTo>
                  <a:lnTo>
                    <a:pt x="11099" y="20535"/>
                  </a:lnTo>
                  <a:lnTo>
                    <a:pt x="11899" y="17500"/>
                  </a:lnTo>
                  <a:lnTo>
                    <a:pt x="13487" y="15214"/>
                  </a:lnTo>
                  <a:lnTo>
                    <a:pt x="15074" y="13690"/>
                  </a:lnTo>
                  <a:lnTo>
                    <a:pt x="19037" y="12166"/>
                  </a:lnTo>
                  <a:lnTo>
                    <a:pt x="21412" y="10642"/>
                  </a:lnTo>
                  <a:lnTo>
                    <a:pt x="26162" y="9880"/>
                  </a:lnTo>
                  <a:lnTo>
                    <a:pt x="31724" y="10642"/>
                  </a:lnTo>
                  <a:lnTo>
                    <a:pt x="1431480" y="10642"/>
                  </a:lnTo>
                  <a:lnTo>
                    <a:pt x="1456829" y="25107"/>
                  </a:lnTo>
                  <a:lnTo>
                    <a:pt x="1456829" y="6426"/>
                  </a:lnTo>
                  <a:lnTo>
                    <a:pt x="1452092" y="3797"/>
                  </a:lnTo>
                  <a:lnTo>
                    <a:pt x="1445704" y="2273"/>
                  </a:lnTo>
                  <a:lnTo>
                    <a:pt x="1438541" y="762"/>
                  </a:lnTo>
                  <a:lnTo>
                    <a:pt x="1431480" y="0"/>
                  </a:lnTo>
                  <a:lnTo>
                    <a:pt x="31724" y="0"/>
                  </a:lnTo>
                  <a:lnTo>
                    <a:pt x="26162" y="762"/>
                  </a:lnTo>
                  <a:lnTo>
                    <a:pt x="19824" y="1511"/>
                  </a:lnTo>
                  <a:lnTo>
                    <a:pt x="14274" y="3035"/>
                  </a:lnTo>
                  <a:lnTo>
                    <a:pt x="10312" y="6083"/>
                  </a:lnTo>
                  <a:lnTo>
                    <a:pt x="5562" y="9131"/>
                  </a:lnTo>
                  <a:lnTo>
                    <a:pt x="2387" y="14452"/>
                  </a:lnTo>
                  <a:lnTo>
                    <a:pt x="1587" y="19011"/>
                  </a:lnTo>
                  <a:lnTo>
                    <a:pt x="0" y="25107"/>
                  </a:lnTo>
                  <a:lnTo>
                    <a:pt x="0" y="246545"/>
                  </a:lnTo>
                  <a:lnTo>
                    <a:pt x="1587" y="253390"/>
                  </a:lnTo>
                  <a:lnTo>
                    <a:pt x="2387" y="259473"/>
                  </a:lnTo>
                  <a:lnTo>
                    <a:pt x="24587" y="273177"/>
                  </a:lnTo>
                  <a:lnTo>
                    <a:pt x="29337" y="273939"/>
                  </a:lnTo>
                  <a:lnTo>
                    <a:pt x="1444929" y="273939"/>
                  </a:lnTo>
                  <a:lnTo>
                    <a:pt x="1454404" y="272415"/>
                  </a:lnTo>
                  <a:lnTo>
                    <a:pt x="1462341" y="269367"/>
                  </a:lnTo>
                  <a:lnTo>
                    <a:pt x="1466316" y="261759"/>
                  </a:lnTo>
                  <a:lnTo>
                    <a:pt x="1467967" y="253390"/>
                  </a:lnTo>
                  <a:lnTo>
                    <a:pt x="1467967" y="32715"/>
                  </a:lnTo>
                  <a:close/>
                </a:path>
              </a:pathLst>
            </a:custGeom>
            <a:solidFill>
              <a:srgbClr val="000000"/>
            </a:solidFill>
          </p:spPr>
          <p:txBody>
            <a:bodyPr wrap="square" lIns="0" tIns="0" rIns="0" bIns="0" rtlCol="0"/>
            <a:lstStyle/>
            <a:p/>
          </p:txBody>
        </p:sp>
        <p:pic>
          <p:nvPicPr>
            <p:cNvPr id="25" name="object 25" descr=""/>
            <p:cNvPicPr/>
            <p:nvPr/>
          </p:nvPicPr>
          <p:blipFill>
            <a:blip r:embed="rId6" cstate="print"/>
            <a:stretch>
              <a:fillRect/>
            </a:stretch>
          </p:blipFill>
          <p:spPr>
            <a:xfrm>
              <a:off x="8147744" y="2910446"/>
              <a:ext cx="135611" cy="82947"/>
            </a:xfrm>
            <a:prstGeom prst="rect">
              <a:avLst/>
            </a:prstGeom>
          </p:spPr>
        </p:pic>
        <p:sp>
          <p:nvSpPr>
            <p:cNvPr id="26" name="object 26" descr=""/>
            <p:cNvSpPr/>
            <p:nvPr/>
          </p:nvSpPr>
          <p:spPr>
            <a:xfrm>
              <a:off x="8053375" y="3170694"/>
              <a:ext cx="441325" cy="106680"/>
            </a:xfrm>
            <a:custGeom>
              <a:avLst/>
              <a:gdLst/>
              <a:ahLst/>
              <a:cxnLst/>
              <a:rect l="l" t="t" r="r" b="b"/>
              <a:pathLst>
                <a:path w="441325" h="106679">
                  <a:moveTo>
                    <a:pt x="11099" y="5334"/>
                  </a:moveTo>
                  <a:lnTo>
                    <a:pt x="9512" y="1524"/>
                  </a:lnTo>
                  <a:lnTo>
                    <a:pt x="5549" y="0"/>
                  </a:lnTo>
                  <a:lnTo>
                    <a:pt x="1587" y="1524"/>
                  </a:lnTo>
                  <a:lnTo>
                    <a:pt x="0" y="5334"/>
                  </a:lnTo>
                  <a:lnTo>
                    <a:pt x="0" y="101206"/>
                  </a:lnTo>
                  <a:lnTo>
                    <a:pt x="1587" y="105016"/>
                  </a:lnTo>
                  <a:lnTo>
                    <a:pt x="5549" y="106540"/>
                  </a:lnTo>
                  <a:lnTo>
                    <a:pt x="9512" y="105016"/>
                  </a:lnTo>
                  <a:lnTo>
                    <a:pt x="11099" y="101206"/>
                  </a:lnTo>
                  <a:lnTo>
                    <a:pt x="11099" y="5334"/>
                  </a:lnTo>
                  <a:close/>
                </a:path>
                <a:path w="441325" h="106679">
                  <a:moveTo>
                    <a:pt x="28536" y="5334"/>
                  </a:moveTo>
                  <a:lnTo>
                    <a:pt x="26949" y="1524"/>
                  </a:lnTo>
                  <a:lnTo>
                    <a:pt x="22999" y="0"/>
                  </a:lnTo>
                  <a:lnTo>
                    <a:pt x="19024" y="1524"/>
                  </a:lnTo>
                  <a:lnTo>
                    <a:pt x="17437" y="5334"/>
                  </a:lnTo>
                  <a:lnTo>
                    <a:pt x="17437" y="101206"/>
                  </a:lnTo>
                  <a:lnTo>
                    <a:pt x="19024" y="105016"/>
                  </a:lnTo>
                  <a:lnTo>
                    <a:pt x="22999" y="106540"/>
                  </a:lnTo>
                  <a:lnTo>
                    <a:pt x="26949" y="105016"/>
                  </a:lnTo>
                  <a:lnTo>
                    <a:pt x="28536" y="101206"/>
                  </a:lnTo>
                  <a:lnTo>
                    <a:pt x="28536" y="5334"/>
                  </a:lnTo>
                  <a:close/>
                </a:path>
                <a:path w="441325" h="106679">
                  <a:moveTo>
                    <a:pt x="47574" y="5334"/>
                  </a:moveTo>
                  <a:lnTo>
                    <a:pt x="45986" y="1524"/>
                  </a:lnTo>
                  <a:lnTo>
                    <a:pt x="42024" y="0"/>
                  </a:lnTo>
                  <a:lnTo>
                    <a:pt x="38061" y="1524"/>
                  </a:lnTo>
                  <a:lnTo>
                    <a:pt x="36474" y="5334"/>
                  </a:lnTo>
                  <a:lnTo>
                    <a:pt x="36474" y="101206"/>
                  </a:lnTo>
                  <a:lnTo>
                    <a:pt x="38061" y="105016"/>
                  </a:lnTo>
                  <a:lnTo>
                    <a:pt x="42024" y="106540"/>
                  </a:lnTo>
                  <a:lnTo>
                    <a:pt x="45986" y="105016"/>
                  </a:lnTo>
                  <a:lnTo>
                    <a:pt x="47574" y="101206"/>
                  </a:lnTo>
                  <a:lnTo>
                    <a:pt x="47574" y="5334"/>
                  </a:lnTo>
                  <a:close/>
                </a:path>
                <a:path w="441325" h="106679">
                  <a:moveTo>
                    <a:pt x="65024" y="5334"/>
                  </a:moveTo>
                  <a:lnTo>
                    <a:pt x="63436" y="1524"/>
                  </a:lnTo>
                  <a:lnTo>
                    <a:pt x="59474" y="0"/>
                  </a:lnTo>
                  <a:lnTo>
                    <a:pt x="55511" y="1524"/>
                  </a:lnTo>
                  <a:lnTo>
                    <a:pt x="53924" y="5334"/>
                  </a:lnTo>
                  <a:lnTo>
                    <a:pt x="53924" y="101206"/>
                  </a:lnTo>
                  <a:lnTo>
                    <a:pt x="55511" y="105016"/>
                  </a:lnTo>
                  <a:lnTo>
                    <a:pt x="59474" y="106540"/>
                  </a:lnTo>
                  <a:lnTo>
                    <a:pt x="63436" y="105016"/>
                  </a:lnTo>
                  <a:lnTo>
                    <a:pt x="65024" y="101206"/>
                  </a:lnTo>
                  <a:lnTo>
                    <a:pt x="65024" y="5334"/>
                  </a:lnTo>
                  <a:close/>
                </a:path>
                <a:path w="441325" h="106679">
                  <a:moveTo>
                    <a:pt x="81673" y="5334"/>
                  </a:moveTo>
                  <a:lnTo>
                    <a:pt x="80086" y="1524"/>
                  </a:lnTo>
                  <a:lnTo>
                    <a:pt x="76123" y="0"/>
                  </a:lnTo>
                  <a:lnTo>
                    <a:pt x="72161" y="1524"/>
                  </a:lnTo>
                  <a:lnTo>
                    <a:pt x="70573" y="5334"/>
                  </a:lnTo>
                  <a:lnTo>
                    <a:pt x="70573" y="101206"/>
                  </a:lnTo>
                  <a:lnTo>
                    <a:pt x="72161" y="105016"/>
                  </a:lnTo>
                  <a:lnTo>
                    <a:pt x="76123" y="106540"/>
                  </a:lnTo>
                  <a:lnTo>
                    <a:pt x="80086" y="105016"/>
                  </a:lnTo>
                  <a:lnTo>
                    <a:pt x="81673" y="101206"/>
                  </a:lnTo>
                  <a:lnTo>
                    <a:pt x="81673" y="5334"/>
                  </a:lnTo>
                  <a:close/>
                </a:path>
                <a:path w="441325" h="106679">
                  <a:moveTo>
                    <a:pt x="101511" y="5334"/>
                  </a:moveTo>
                  <a:lnTo>
                    <a:pt x="99923" y="1524"/>
                  </a:lnTo>
                  <a:lnTo>
                    <a:pt x="95948" y="0"/>
                  </a:lnTo>
                  <a:lnTo>
                    <a:pt x="91986" y="1524"/>
                  </a:lnTo>
                  <a:lnTo>
                    <a:pt x="90398" y="5334"/>
                  </a:lnTo>
                  <a:lnTo>
                    <a:pt x="90398" y="101206"/>
                  </a:lnTo>
                  <a:lnTo>
                    <a:pt x="91986" y="105016"/>
                  </a:lnTo>
                  <a:lnTo>
                    <a:pt x="95948" y="106540"/>
                  </a:lnTo>
                  <a:lnTo>
                    <a:pt x="99923" y="105016"/>
                  </a:lnTo>
                  <a:lnTo>
                    <a:pt x="101511" y="101206"/>
                  </a:lnTo>
                  <a:lnTo>
                    <a:pt x="101511" y="5334"/>
                  </a:lnTo>
                  <a:close/>
                </a:path>
                <a:path w="441325" h="106679">
                  <a:moveTo>
                    <a:pt x="118160" y="5334"/>
                  </a:moveTo>
                  <a:lnTo>
                    <a:pt x="116573" y="1524"/>
                  </a:lnTo>
                  <a:lnTo>
                    <a:pt x="112610" y="0"/>
                  </a:lnTo>
                  <a:lnTo>
                    <a:pt x="108635" y="1524"/>
                  </a:lnTo>
                  <a:lnTo>
                    <a:pt x="107048" y="5334"/>
                  </a:lnTo>
                  <a:lnTo>
                    <a:pt x="107048" y="101206"/>
                  </a:lnTo>
                  <a:lnTo>
                    <a:pt x="108635" y="105016"/>
                  </a:lnTo>
                  <a:lnTo>
                    <a:pt x="112610" y="106540"/>
                  </a:lnTo>
                  <a:lnTo>
                    <a:pt x="116573" y="105016"/>
                  </a:lnTo>
                  <a:lnTo>
                    <a:pt x="118160" y="101206"/>
                  </a:lnTo>
                  <a:lnTo>
                    <a:pt x="118160" y="5334"/>
                  </a:lnTo>
                  <a:close/>
                </a:path>
                <a:path w="441325" h="106679">
                  <a:moveTo>
                    <a:pt x="135610" y="5334"/>
                  </a:moveTo>
                  <a:lnTo>
                    <a:pt x="134023" y="1524"/>
                  </a:lnTo>
                  <a:lnTo>
                    <a:pt x="130048" y="0"/>
                  </a:lnTo>
                  <a:lnTo>
                    <a:pt x="126085" y="1524"/>
                  </a:lnTo>
                  <a:lnTo>
                    <a:pt x="124498" y="5334"/>
                  </a:lnTo>
                  <a:lnTo>
                    <a:pt x="124498" y="101206"/>
                  </a:lnTo>
                  <a:lnTo>
                    <a:pt x="126085" y="105016"/>
                  </a:lnTo>
                  <a:lnTo>
                    <a:pt x="130048" y="106540"/>
                  </a:lnTo>
                  <a:lnTo>
                    <a:pt x="134023" y="105016"/>
                  </a:lnTo>
                  <a:lnTo>
                    <a:pt x="135610" y="101206"/>
                  </a:lnTo>
                  <a:lnTo>
                    <a:pt x="135610" y="5334"/>
                  </a:lnTo>
                  <a:close/>
                </a:path>
                <a:path w="441325" h="106679">
                  <a:moveTo>
                    <a:pt x="155435" y="5334"/>
                  </a:moveTo>
                  <a:lnTo>
                    <a:pt x="153847" y="1524"/>
                  </a:lnTo>
                  <a:lnTo>
                    <a:pt x="149885" y="0"/>
                  </a:lnTo>
                  <a:lnTo>
                    <a:pt x="145910" y="1524"/>
                  </a:lnTo>
                  <a:lnTo>
                    <a:pt x="144322" y="5334"/>
                  </a:lnTo>
                  <a:lnTo>
                    <a:pt x="144322" y="101206"/>
                  </a:lnTo>
                  <a:lnTo>
                    <a:pt x="145910" y="105016"/>
                  </a:lnTo>
                  <a:lnTo>
                    <a:pt x="149885" y="106540"/>
                  </a:lnTo>
                  <a:lnTo>
                    <a:pt x="153847" y="105016"/>
                  </a:lnTo>
                  <a:lnTo>
                    <a:pt x="155435" y="101206"/>
                  </a:lnTo>
                  <a:lnTo>
                    <a:pt x="155435" y="5334"/>
                  </a:lnTo>
                  <a:close/>
                </a:path>
                <a:path w="441325" h="106679">
                  <a:moveTo>
                    <a:pt x="172085" y="5334"/>
                  </a:moveTo>
                  <a:lnTo>
                    <a:pt x="170497" y="1524"/>
                  </a:lnTo>
                  <a:lnTo>
                    <a:pt x="166535" y="0"/>
                  </a:lnTo>
                  <a:lnTo>
                    <a:pt x="162560" y="1524"/>
                  </a:lnTo>
                  <a:lnTo>
                    <a:pt x="160985" y="5334"/>
                  </a:lnTo>
                  <a:lnTo>
                    <a:pt x="160985" y="101206"/>
                  </a:lnTo>
                  <a:lnTo>
                    <a:pt x="162560" y="105016"/>
                  </a:lnTo>
                  <a:lnTo>
                    <a:pt x="166535" y="106540"/>
                  </a:lnTo>
                  <a:lnTo>
                    <a:pt x="170497" y="105016"/>
                  </a:lnTo>
                  <a:lnTo>
                    <a:pt x="172085" y="101206"/>
                  </a:lnTo>
                  <a:lnTo>
                    <a:pt x="172085" y="5334"/>
                  </a:lnTo>
                  <a:close/>
                </a:path>
                <a:path w="441325" h="106679">
                  <a:moveTo>
                    <a:pt x="189522" y="5334"/>
                  </a:moveTo>
                  <a:lnTo>
                    <a:pt x="187947" y="1524"/>
                  </a:lnTo>
                  <a:lnTo>
                    <a:pt x="183984" y="0"/>
                  </a:lnTo>
                  <a:lnTo>
                    <a:pt x="180009" y="1524"/>
                  </a:lnTo>
                  <a:lnTo>
                    <a:pt x="178422" y="5334"/>
                  </a:lnTo>
                  <a:lnTo>
                    <a:pt x="178422" y="101206"/>
                  </a:lnTo>
                  <a:lnTo>
                    <a:pt x="180009" y="105016"/>
                  </a:lnTo>
                  <a:lnTo>
                    <a:pt x="183984" y="106540"/>
                  </a:lnTo>
                  <a:lnTo>
                    <a:pt x="187947" y="105016"/>
                  </a:lnTo>
                  <a:lnTo>
                    <a:pt x="189522" y="101206"/>
                  </a:lnTo>
                  <a:lnTo>
                    <a:pt x="189522" y="5334"/>
                  </a:lnTo>
                  <a:close/>
                </a:path>
                <a:path w="441325" h="106679">
                  <a:moveTo>
                    <a:pt x="208559" y="5334"/>
                  </a:moveTo>
                  <a:lnTo>
                    <a:pt x="206971" y="1524"/>
                  </a:lnTo>
                  <a:lnTo>
                    <a:pt x="203022" y="0"/>
                  </a:lnTo>
                  <a:lnTo>
                    <a:pt x="199047" y="1524"/>
                  </a:lnTo>
                  <a:lnTo>
                    <a:pt x="197459" y="5334"/>
                  </a:lnTo>
                  <a:lnTo>
                    <a:pt x="197459" y="101206"/>
                  </a:lnTo>
                  <a:lnTo>
                    <a:pt x="199047" y="105016"/>
                  </a:lnTo>
                  <a:lnTo>
                    <a:pt x="203022" y="106540"/>
                  </a:lnTo>
                  <a:lnTo>
                    <a:pt x="206971" y="105016"/>
                  </a:lnTo>
                  <a:lnTo>
                    <a:pt x="208559" y="101206"/>
                  </a:lnTo>
                  <a:lnTo>
                    <a:pt x="208559" y="5334"/>
                  </a:lnTo>
                  <a:close/>
                </a:path>
                <a:path w="441325" h="106679">
                  <a:moveTo>
                    <a:pt x="226009" y="5334"/>
                  </a:moveTo>
                  <a:lnTo>
                    <a:pt x="224421" y="1524"/>
                  </a:lnTo>
                  <a:lnTo>
                    <a:pt x="220459" y="0"/>
                  </a:lnTo>
                  <a:lnTo>
                    <a:pt x="216496" y="1524"/>
                  </a:lnTo>
                  <a:lnTo>
                    <a:pt x="214909" y="5334"/>
                  </a:lnTo>
                  <a:lnTo>
                    <a:pt x="214909" y="101206"/>
                  </a:lnTo>
                  <a:lnTo>
                    <a:pt x="216496" y="105016"/>
                  </a:lnTo>
                  <a:lnTo>
                    <a:pt x="220459" y="106540"/>
                  </a:lnTo>
                  <a:lnTo>
                    <a:pt x="224421" y="105016"/>
                  </a:lnTo>
                  <a:lnTo>
                    <a:pt x="226009" y="101206"/>
                  </a:lnTo>
                  <a:lnTo>
                    <a:pt x="226009" y="5334"/>
                  </a:lnTo>
                  <a:close/>
                </a:path>
                <a:path w="441325" h="106679">
                  <a:moveTo>
                    <a:pt x="243459" y="5334"/>
                  </a:moveTo>
                  <a:lnTo>
                    <a:pt x="241871" y="1524"/>
                  </a:lnTo>
                  <a:lnTo>
                    <a:pt x="237909" y="0"/>
                  </a:lnTo>
                  <a:lnTo>
                    <a:pt x="233946" y="1524"/>
                  </a:lnTo>
                  <a:lnTo>
                    <a:pt x="232359" y="5334"/>
                  </a:lnTo>
                  <a:lnTo>
                    <a:pt x="232359" y="101206"/>
                  </a:lnTo>
                  <a:lnTo>
                    <a:pt x="233946" y="105016"/>
                  </a:lnTo>
                  <a:lnTo>
                    <a:pt x="237909" y="106540"/>
                  </a:lnTo>
                  <a:lnTo>
                    <a:pt x="241871" y="105016"/>
                  </a:lnTo>
                  <a:lnTo>
                    <a:pt x="243459" y="101206"/>
                  </a:lnTo>
                  <a:lnTo>
                    <a:pt x="243459" y="5334"/>
                  </a:lnTo>
                  <a:close/>
                </a:path>
                <a:path w="441325" h="106679">
                  <a:moveTo>
                    <a:pt x="262483" y="5334"/>
                  </a:moveTo>
                  <a:lnTo>
                    <a:pt x="260896" y="1524"/>
                  </a:lnTo>
                  <a:lnTo>
                    <a:pt x="256933" y="0"/>
                  </a:lnTo>
                  <a:lnTo>
                    <a:pt x="252971" y="1524"/>
                  </a:lnTo>
                  <a:lnTo>
                    <a:pt x="251396" y="5334"/>
                  </a:lnTo>
                  <a:lnTo>
                    <a:pt x="251396" y="101206"/>
                  </a:lnTo>
                  <a:lnTo>
                    <a:pt x="252971" y="105016"/>
                  </a:lnTo>
                  <a:lnTo>
                    <a:pt x="256933" y="106540"/>
                  </a:lnTo>
                  <a:lnTo>
                    <a:pt x="260896" y="105016"/>
                  </a:lnTo>
                  <a:lnTo>
                    <a:pt x="262483" y="101206"/>
                  </a:lnTo>
                  <a:lnTo>
                    <a:pt x="262483" y="5334"/>
                  </a:lnTo>
                  <a:close/>
                </a:path>
                <a:path w="441325" h="106679">
                  <a:moveTo>
                    <a:pt x="279933" y="5334"/>
                  </a:moveTo>
                  <a:lnTo>
                    <a:pt x="278345" y="1524"/>
                  </a:lnTo>
                  <a:lnTo>
                    <a:pt x="274383" y="0"/>
                  </a:lnTo>
                  <a:lnTo>
                    <a:pt x="270421" y="1524"/>
                  </a:lnTo>
                  <a:lnTo>
                    <a:pt x="268833" y="5334"/>
                  </a:lnTo>
                  <a:lnTo>
                    <a:pt x="268833" y="101206"/>
                  </a:lnTo>
                  <a:lnTo>
                    <a:pt x="270421" y="105016"/>
                  </a:lnTo>
                  <a:lnTo>
                    <a:pt x="274383" y="106540"/>
                  </a:lnTo>
                  <a:lnTo>
                    <a:pt x="278345" y="105016"/>
                  </a:lnTo>
                  <a:lnTo>
                    <a:pt x="279933" y="101206"/>
                  </a:lnTo>
                  <a:lnTo>
                    <a:pt x="279933" y="5334"/>
                  </a:lnTo>
                  <a:close/>
                </a:path>
                <a:path w="441325" h="106679">
                  <a:moveTo>
                    <a:pt x="316420" y="5334"/>
                  </a:moveTo>
                  <a:lnTo>
                    <a:pt x="314833" y="1524"/>
                  </a:lnTo>
                  <a:lnTo>
                    <a:pt x="310857" y="0"/>
                  </a:lnTo>
                  <a:lnTo>
                    <a:pt x="306895" y="1524"/>
                  </a:lnTo>
                  <a:lnTo>
                    <a:pt x="305308" y="5334"/>
                  </a:lnTo>
                  <a:lnTo>
                    <a:pt x="305308" y="101206"/>
                  </a:lnTo>
                  <a:lnTo>
                    <a:pt x="310857" y="101206"/>
                  </a:lnTo>
                  <a:lnTo>
                    <a:pt x="316420" y="101206"/>
                  </a:lnTo>
                  <a:lnTo>
                    <a:pt x="316420" y="5334"/>
                  </a:lnTo>
                  <a:close/>
                </a:path>
                <a:path w="441325" h="106679">
                  <a:moveTo>
                    <a:pt x="333870" y="5334"/>
                  </a:moveTo>
                  <a:lnTo>
                    <a:pt x="332282" y="1524"/>
                  </a:lnTo>
                  <a:lnTo>
                    <a:pt x="328307" y="0"/>
                  </a:lnTo>
                  <a:lnTo>
                    <a:pt x="324345" y="1524"/>
                  </a:lnTo>
                  <a:lnTo>
                    <a:pt x="322757" y="5334"/>
                  </a:lnTo>
                  <a:lnTo>
                    <a:pt x="322757" y="101206"/>
                  </a:lnTo>
                  <a:lnTo>
                    <a:pt x="324345" y="105016"/>
                  </a:lnTo>
                  <a:lnTo>
                    <a:pt x="328307" y="106540"/>
                  </a:lnTo>
                  <a:lnTo>
                    <a:pt x="332282" y="105016"/>
                  </a:lnTo>
                  <a:lnTo>
                    <a:pt x="333870" y="101206"/>
                  </a:lnTo>
                  <a:lnTo>
                    <a:pt x="333870" y="5334"/>
                  </a:lnTo>
                  <a:close/>
                </a:path>
                <a:path w="441325" h="106679">
                  <a:moveTo>
                    <a:pt x="350520" y="5334"/>
                  </a:moveTo>
                  <a:lnTo>
                    <a:pt x="348932" y="1524"/>
                  </a:lnTo>
                  <a:lnTo>
                    <a:pt x="344970" y="0"/>
                  </a:lnTo>
                  <a:lnTo>
                    <a:pt x="340995" y="1524"/>
                  </a:lnTo>
                  <a:lnTo>
                    <a:pt x="339407" y="5334"/>
                  </a:lnTo>
                  <a:lnTo>
                    <a:pt x="339407" y="101206"/>
                  </a:lnTo>
                  <a:lnTo>
                    <a:pt x="340995" y="105016"/>
                  </a:lnTo>
                  <a:lnTo>
                    <a:pt x="344970" y="106540"/>
                  </a:lnTo>
                  <a:lnTo>
                    <a:pt x="348932" y="105016"/>
                  </a:lnTo>
                  <a:lnTo>
                    <a:pt x="350520" y="101206"/>
                  </a:lnTo>
                  <a:lnTo>
                    <a:pt x="350520" y="5334"/>
                  </a:lnTo>
                  <a:close/>
                </a:path>
                <a:path w="441325" h="106679">
                  <a:moveTo>
                    <a:pt x="370344" y="5334"/>
                  </a:moveTo>
                  <a:lnTo>
                    <a:pt x="368757" y="1524"/>
                  </a:lnTo>
                  <a:lnTo>
                    <a:pt x="364794" y="0"/>
                  </a:lnTo>
                  <a:lnTo>
                    <a:pt x="360819" y="1524"/>
                  </a:lnTo>
                  <a:lnTo>
                    <a:pt x="359232" y="5334"/>
                  </a:lnTo>
                  <a:lnTo>
                    <a:pt x="359232" y="101206"/>
                  </a:lnTo>
                  <a:lnTo>
                    <a:pt x="360819" y="105016"/>
                  </a:lnTo>
                  <a:lnTo>
                    <a:pt x="364794" y="106540"/>
                  </a:lnTo>
                  <a:lnTo>
                    <a:pt x="368757" y="105016"/>
                  </a:lnTo>
                  <a:lnTo>
                    <a:pt x="370344" y="101206"/>
                  </a:lnTo>
                  <a:lnTo>
                    <a:pt x="370344" y="5334"/>
                  </a:lnTo>
                  <a:close/>
                </a:path>
                <a:path w="441325" h="106679">
                  <a:moveTo>
                    <a:pt x="387007" y="5334"/>
                  </a:moveTo>
                  <a:lnTo>
                    <a:pt x="385419" y="1524"/>
                  </a:lnTo>
                  <a:lnTo>
                    <a:pt x="381444" y="0"/>
                  </a:lnTo>
                  <a:lnTo>
                    <a:pt x="377482" y="1524"/>
                  </a:lnTo>
                  <a:lnTo>
                    <a:pt x="375894" y="5334"/>
                  </a:lnTo>
                  <a:lnTo>
                    <a:pt x="375894" y="101206"/>
                  </a:lnTo>
                  <a:lnTo>
                    <a:pt x="377482" y="105016"/>
                  </a:lnTo>
                  <a:lnTo>
                    <a:pt x="381444" y="106540"/>
                  </a:lnTo>
                  <a:lnTo>
                    <a:pt x="385419" y="105016"/>
                  </a:lnTo>
                  <a:lnTo>
                    <a:pt x="387007" y="101206"/>
                  </a:lnTo>
                  <a:lnTo>
                    <a:pt x="387007" y="5334"/>
                  </a:lnTo>
                  <a:close/>
                </a:path>
                <a:path w="441325" h="106679">
                  <a:moveTo>
                    <a:pt x="404444" y="5334"/>
                  </a:moveTo>
                  <a:lnTo>
                    <a:pt x="402856" y="1524"/>
                  </a:lnTo>
                  <a:lnTo>
                    <a:pt x="398894" y="0"/>
                  </a:lnTo>
                  <a:lnTo>
                    <a:pt x="394931" y="1524"/>
                  </a:lnTo>
                  <a:lnTo>
                    <a:pt x="393344" y="5334"/>
                  </a:lnTo>
                  <a:lnTo>
                    <a:pt x="393344" y="101206"/>
                  </a:lnTo>
                  <a:lnTo>
                    <a:pt x="394931" y="105016"/>
                  </a:lnTo>
                  <a:lnTo>
                    <a:pt x="398894" y="106540"/>
                  </a:lnTo>
                  <a:lnTo>
                    <a:pt x="402856" y="105016"/>
                  </a:lnTo>
                  <a:lnTo>
                    <a:pt x="404444" y="101206"/>
                  </a:lnTo>
                  <a:lnTo>
                    <a:pt x="404444" y="5334"/>
                  </a:lnTo>
                  <a:close/>
                </a:path>
                <a:path w="441325" h="106679">
                  <a:moveTo>
                    <a:pt x="423468" y="5334"/>
                  </a:moveTo>
                  <a:lnTo>
                    <a:pt x="421881" y="1524"/>
                  </a:lnTo>
                  <a:lnTo>
                    <a:pt x="417931" y="0"/>
                  </a:lnTo>
                  <a:lnTo>
                    <a:pt x="413956" y="1524"/>
                  </a:lnTo>
                  <a:lnTo>
                    <a:pt x="412369" y="5334"/>
                  </a:lnTo>
                  <a:lnTo>
                    <a:pt x="412369" y="101206"/>
                  </a:lnTo>
                  <a:lnTo>
                    <a:pt x="413956" y="105016"/>
                  </a:lnTo>
                  <a:lnTo>
                    <a:pt x="417931" y="106540"/>
                  </a:lnTo>
                  <a:lnTo>
                    <a:pt x="421881" y="105016"/>
                  </a:lnTo>
                  <a:lnTo>
                    <a:pt x="423468" y="101206"/>
                  </a:lnTo>
                  <a:lnTo>
                    <a:pt x="423468" y="5334"/>
                  </a:lnTo>
                  <a:close/>
                </a:path>
                <a:path w="441325" h="106679">
                  <a:moveTo>
                    <a:pt x="440918" y="5334"/>
                  </a:moveTo>
                  <a:lnTo>
                    <a:pt x="439331" y="1524"/>
                  </a:lnTo>
                  <a:lnTo>
                    <a:pt x="435381" y="0"/>
                  </a:lnTo>
                  <a:lnTo>
                    <a:pt x="431406" y="1524"/>
                  </a:lnTo>
                  <a:lnTo>
                    <a:pt x="429818" y="5334"/>
                  </a:lnTo>
                  <a:lnTo>
                    <a:pt x="429818" y="101206"/>
                  </a:lnTo>
                  <a:lnTo>
                    <a:pt x="431406" y="105016"/>
                  </a:lnTo>
                  <a:lnTo>
                    <a:pt x="435381" y="106540"/>
                  </a:lnTo>
                  <a:lnTo>
                    <a:pt x="439331" y="105016"/>
                  </a:lnTo>
                  <a:lnTo>
                    <a:pt x="440918" y="101206"/>
                  </a:lnTo>
                  <a:lnTo>
                    <a:pt x="440918" y="5334"/>
                  </a:lnTo>
                  <a:close/>
                </a:path>
              </a:pathLst>
            </a:custGeom>
            <a:solidFill>
              <a:srgbClr val="000000"/>
            </a:solidFill>
          </p:spPr>
          <p:txBody>
            <a:bodyPr wrap="square" lIns="0" tIns="0" rIns="0" bIns="0" rtlCol="0"/>
            <a:lstStyle/>
            <a:p/>
          </p:txBody>
        </p:sp>
        <p:sp>
          <p:nvSpPr>
            <p:cNvPr id="27" name="object 27" descr=""/>
            <p:cNvSpPr/>
            <p:nvPr/>
          </p:nvSpPr>
          <p:spPr>
            <a:xfrm>
              <a:off x="8338871" y="3170694"/>
              <a:ext cx="584835" cy="106680"/>
            </a:xfrm>
            <a:custGeom>
              <a:avLst/>
              <a:gdLst/>
              <a:ahLst/>
              <a:cxnLst/>
              <a:rect l="l" t="t" r="r" b="b"/>
              <a:pathLst>
                <a:path w="584834" h="106679">
                  <a:moveTo>
                    <a:pt x="11099" y="5334"/>
                  </a:moveTo>
                  <a:lnTo>
                    <a:pt x="9512" y="1524"/>
                  </a:lnTo>
                  <a:lnTo>
                    <a:pt x="5537" y="0"/>
                  </a:lnTo>
                  <a:lnTo>
                    <a:pt x="1587" y="1524"/>
                  </a:lnTo>
                  <a:lnTo>
                    <a:pt x="0" y="5334"/>
                  </a:lnTo>
                  <a:lnTo>
                    <a:pt x="0" y="101206"/>
                  </a:lnTo>
                  <a:lnTo>
                    <a:pt x="1587" y="105016"/>
                  </a:lnTo>
                  <a:lnTo>
                    <a:pt x="5537" y="106540"/>
                  </a:lnTo>
                  <a:lnTo>
                    <a:pt x="9512" y="105016"/>
                  </a:lnTo>
                  <a:lnTo>
                    <a:pt x="11099" y="101206"/>
                  </a:lnTo>
                  <a:lnTo>
                    <a:pt x="11099" y="5334"/>
                  </a:lnTo>
                  <a:close/>
                </a:path>
                <a:path w="584834" h="106679">
                  <a:moveTo>
                    <a:pt x="30924" y="5334"/>
                  </a:moveTo>
                  <a:lnTo>
                    <a:pt x="19812" y="5334"/>
                  </a:lnTo>
                  <a:lnTo>
                    <a:pt x="19812" y="101206"/>
                  </a:lnTo>
                  <a:lnTo>
                    <a:pt x="21399" y="105016"/>
                  </a:lnTo>
                  <a:lnTo>
                    <a:pt x="25361" y="106540"/>
                  </a:lnTo>
                  <a:lnTo>
                    <a:pt x="29337" y="105016"/>
                  </a:lnTo>
                  <a:lnTo>
                    <a:pt x="30924" y="101206"/>
                  </a:lnTo>
                  <a:lnTo>
                    <a:pt x="30924" y="5334"/>
                  </a:lnTo>
                  <a:close/>
                </a:path>
                <a:path w="584834" h="106679">
                  <a:moveTo>
                    <a:pt x="172872" y="5334"/>
                  </a:moveTo>
                  <a:lnTo>
                    <a:pt x="171284" y="1524"/>
                  </a:lnTo>
                  <a:lnTo>
                    <a:pt x="167322" y="0"/>
                  </a:lnTo>
                  <a:lnTo>
                    <a:pt x="163360" y="1524"/>
                  </a:lnTo>
                  <a:lnTo>
                    <a:pt x="161772" y="5334"/>
                  </a:lnTo>
                  <a:lnTo>
                    <a:pt x="161772" y="101206"/>
                  </a:lnTo>
                  <a:lnTo>
                    <a:pt x="163360" y="105016"/>
                  </a:lnTo>
                  <a:lnTo>
                    <a:pt x="167322" y="106540"/>
                  </a:lnTo>
                  <a:lnTo>
                    <a:pt x="171284" y="105016"/>
                  </a:lnTo>
                  <a:lnTo>
                    <a:pt x="172872" y="101206"/>
                  </a:lnTo>
                  <a:lnTo>
                    <a:pt x="172872" y="5334"/>
                  </a:lnTo>
                  <a:close/>
                </a:path>
                <a:path w="584834" h="106679">
                  <a:moveTo>
                    <a:pt x="191909" y="5334"/>
                  </a:moveTo>
                  <a:lnTo>
                    <a:pt x="190322" y="1524"/>
                  </a:lnTo>
                  <a:lnTo>
                    <a:pt x="186347" y="0"/>
                  </a:lnTo>
                  <a:lnTo>
                    <a:pt x="182397" y="1524"/>
                  </a:lnTo>
                  <a:lnTo>
                    <a:pt x="180809" y="5334"/>
                  </a:lnTo>
                  <a:lnTo>
                    <a:pt x="180809" y="101206"/>
                  </a:lnTo>
                  <a:lnTo>
                    <a:pt x="182397" y="105016"/>
                  </a:lnTo>
                  <a:lnTo>
                    <a:pt x="186347" y="106540"/>
                  </a:lnTo>
                  <a:lnTo>
                    <a:pt x="190322" y="105016"/>
                  </a:lnTo>
                  <a:lnTo>
                    <a:pt x="191909" y="101206"/>
                  </a:lnTo>
                  <a:lnTo>
                    <a:pt x="191909" y="5334"/>
                  </a:lnTo>
                  <a:close/>
                </a:path>
                <a:path w="584834" h="106679">
                  <a:moveTo>
                    <a:pt x="209359" y="5334"/>
                  </a:moveTo>
                  <a:lnTo>
                    <a:pt x="207772" y="1524"/>
                  </a:lnTo>
                  <a:lnTo>
                    <a:pt x="203796" y="0"/>
                  </a:lnTo>
                  <a:lnTo>
                    <a:pt x="199847" y="1524"/>
                  </a:lnTo>
                  <a:lnTo>
                    <a:pt x="198259" y="5334"/>
                  </a:lnTo>
                  <a:lnTo>
                    <a:pt x="198259" y="101206"/>
                  </a:lnTo>
                  <a:lnTo>
                    <a:pt x="199847" y="105016"/>
                  </a:lnTo>
                  <a:lnTo>
                    <a:pt x="203796" y="106540"/>
                  </a:lnTo>
                  <a:lnTo>
                    <a:pt x="207772" y="105016"/>
                  </a:lnTo>
                  <a:lnTo>
                    <a:pt x="209359" y="101206"/>
                  </a:lnTo>
                  <a:lnTo>
                    <a:pt x="209359" y="5334"/>
                  </a:lnTo>
                  <a:close/>
                </a:path>
                <a:path w="584834" h="106679">
                  <a:moveTo>
                    <a:pt x="226796" y="5334"/>
                  </a:moveTo>
                  <a:lnTo>
                    <a:pt x="225209" y="1524"/>
                  </a:lnTo>
                  <a:lnTo>
                    <a:pt x="221246" y="0"/>
                  </a:lnTo>
                  <a:lnTo>
                    <a:pt x="217284" y="1524"/>
                  </a:lnTo>
                  <a:lnTo>
                    <a:pt x="215696" y="5334"/>
                  </a:lnTo>
                  <a:lnTo>
                    <a:pt x="215696" y="101206"/>
                  </a:lnTo>
                  <a:lnTo>
                    <a:pt x="217284" y="105016"/>
                  </a:lnTo>
                  <a:lnTo>
                    <a:pt x="221246" y="106540"/>
                  </a:lnTo>
                  <a:lnTo>
                    <a:pt x="225209" y="105016"/>
                  </a:lnTo>
                  <a:lnTo>
                    <a:pt x="226796" y="101206"/>
                  </a:lnTo>
                  <a:lnTo>
                    <a:pt x="226796" y="5334"/>
                  </a:lnTo>
                  <a:close/>
                </a:path>
                <a:path w="584834" h="106679">
                  <a:moveTo>
                    <a:pt x="245833" y="5334"/>
                  </a:moveTo>
                  <a:lnTo>
                    <a:pt x="244246" y="1524"/>
                  </a:lnTo>
                  <a:lnTo>
                    <a:pt x="240284" y="0"/>
                  </a:lnTo>
                  <a:lnTo>
                    <a:pt x="236308" y="1524"/>
                  </a:lnTo>
                  <a:lnTo>
                    <a:pt x="234721" y="5334"/>
                  </a:lnTo>
                  <a:lnTo>
                    <a:pt x="234721" y="101206"/>
                  </a:lnTo>
                  <a:lnTo>
                    <a:pt x="236308" y="105016"/>
                  </a:lnTo>
                  <a:lnTo>
                    <a:pt x="240284" y="106540"/>
                  </a:lnTo>
                  <a:lnTo>
                    <a:pt x="244246" y="105016"/>
                  </a:lnTo>
                  <a:lnTo>
                    <a:pt x="245833" y="101206"/>
                  </a:lnTo>
                  <a:lnTo>
                    <a:pt x="245833" y="5334"/>
                  </a:lnTo>
                  <a:close/>
                </a:path>
                <a:path w="584834" h="106679">
                  <a:moveTo>
                    <a:pt x="263283" y="5334"/>
                  </a:moveTo>
                  <a:lnTo>
                    <a:pt x="261696" y="1524"/>
                  </a:lnTo>
                  <a:lnTo>
                    <a:pt x="257733" y="0"/>
                  </a:lnTo>
                  <a:lnTo>
                    <a:pt x="253758" y="1524"/>
                  </a:lnTo>
                  <a:lnTo>
                    <a:pt x="252171" y="5334"/>
                  </a:lnTo>
                  <a:lnTo>
                    <a:pt x="252171" y="101206"/>
                  </a:lnTo>
                  <a:lnTo>
                    <a:pt x="253758" y="105016"/>
                  </a:lnTo>
                  <a:lnTo>
                    <a:pt x="257733" y="106540"/>
                  </a:lnTo>
                  <a:lnTo>
                    <a:pt x="261696" y="105016"/>
                  </a:lnTo>
                  <a:lnTo>
                    <a:pt x="263283" y="101206"/>
                  </a:lnTo>
                  <a:lnTo>
                    <a:pt x="263283" y="5334"/>
                  </a:lnTo>
                  <a:close/>
                </a:path>
                <a:path w="584834" h="106679">
                  <a:moveTo>
                    <a:pt x="316420" y="5334"/>
                  </a:moveTo>
                  <a:lnTo>
                    <a:pt x="314833" y="1524"/>
                  </a:lnTo>
                  <a:lnTo>
                    <a:pt x="310857" y="0"/>
                  </a:lnTo>
                  <a:lnTo>
                    <a:pt x="306895" y="1524"/>
                  </a:lnTo>
                  <a:lnTo>
                    <a:pt x="305308" y="5334"/>
                  </a:lnTo>
                  <a:lnTo>
                    <a:pt x="305308" y="101206"/>
                  </a:lnTo>
                  <a:lnTo>
                    <a:pt x="306895" y="105016"/>
                  </a:lnTo>
                  <a:lnTo>
                    <a:pt x="310857" y="106540"/>
                  </a:lnTo>
                  <a:lnTo>
                    <a:pt x="314833" y="105016"/>
                  </a:lnTo>
                  <a:lnTo>
                    <a:pt x="316420" y="101206"/>
                  </a:lnTo>
                  <a:lnTo>
                    <a:pt x="316420" y="5334"/>
                  </a:lnTo>
                  <a:close/>
                </a:path>
                <a:path w="584834" h="106679">
                  <a:moveTo>
                    <a:pt x="333857" y="5334"/>
                  </a:moveTo>
                  <a:lnTo>
                    <a:pt x="332282" y="1524"/>
                  </a:lnTo>
                  <a:lnTo>
                    <a:pt x="328307" y="0"/>
                  </a:lnTo>
                  <a:lnTo>
                    <a:pt x="324345" y="1524"/>
                  </a:lnTo>
                  <a:lnTo>
                    <a:pt x="322757" y="5334"/>
                  </a:lnTo>
                  <a:lnTo>
                    <a:pt x="322757" y="101206"/>
                  </a:lnTo>
                  <a:lnTo>
                    <a:pt x="324345" y="105016"/>
                  </a:lnTo>
                  <a:lnTo>
                    <a:pt x="328307" y="106540"/>
                  </a:lnTo>
                  <a:lnTo>
                    <a:pt x="332282" y="105016"/>
                  </a:lnTo>
                  <a:lnTo>
                    <a:pt x="333857" y="101206"/>
                  </a:lnTo>
                  <a:lnTo>
                    <a:pt x="333857" y="5334"/>
                  </a:lnTo>
                  <a:close/>
                </a:path>
                <a:path w="584834" h="106679">
                  <a:moveTo>
                    <a:pt x="353682" y="5334"/>
                  </a:moveTo>
                  <a:lnTo>
                    <a:pt x="352094" y="1524"/>
                  </a:lnTo>
                  <a:lnTo>
                    <a:pt x="348145" y="0"/>
                  </a:lnTo>
                  <a:lnTo>
                    <a:pt x="344170" y="1524"/>
                  </a:lnTo>
                  <a:lnTo>
                    <a:pt x="342582" y="5334"/>
                  </a:lnTo>
                  <a:lnTo>
                    <a:pt x="342582" y="101206"/>
                  </a:lnTo>
                  <a:lnTo>
                    <a:pt x="344170" y="105016"/>
                  </a:lnTo>
                  <a:lnTo>
                    <a:pt x="348145" y="106540"/>
                  </a:lnTo>
                  <a:lnTo>
                    <a:pt x="352094" y="105016"/>
                  </a:lnTo>
                  <a:lnTo>
                    <a:pt x="353682" y="101206"/>
                  </a:lnTo>
                  <a:lnTo>
                    <a:pt x="353682" y="5334"/>
                  </a:lnTo>
                  <a:close/>
                </a:path>
                <a:path w="584834" h="106679">
                  <a:moveTo>
                    <a:pt x="370332" y="5334"/>
                  </a:moveTo>
                  <a:lnTo>
                    <a:pt x="368744" y="1524"/>
                  </a:lnTo>
                  <a:lnTo>
                    <a:pt x="364794" y="0"/>
                  </a:lnTo>
                  <a:lnTo>
                    <a:pt x="360819" y="1524"/>
                  </a:lnTo>
                  <a:lnTo>
                    <a:pt x="359232" y="5334"/>
                  </a:lnTo>
                  <a:lnTo>
                    <a:pt x="359232" y="101206"/>
                  </a:lnTo>
                  <a:lnTo>
                    <a:pt x="360819" y="105016"/>
                  </a:lnTo>
                  <a:lnTo>
                    <a:pt x="364794" y="106540"/>
                  </a:lnTo>
                  <a:lnTo>
                    <a:pt x="368744" y="105016"/>
                  </a:lnTo>
                  <a:lnTo>
                    <a:pt x="370332" y="101206"/>
                  </a:lnTo>
                  <a:lnTo>
                    <a:pt x="370332" y="5334"/>
                  </a:lnTo>
                  <a:close/>
                </a:path>
                <a:path w="584834" h="106679">
                  <a:moveTo>
                    <a:pt x="387781" y="5334"/>
                  </a:moveTo>
                  <a:lnTo>
                    <a:pt x="386194" y="1524"/>
                  </a:lnTo>
                  <a:lnTo>
                    <a:pt x="382244" y="0"/>
                  </a:lnTo>
                  <a:lnTo>
                    <a:pt x="378269" y="1524"/>
                  </a:lnTo>
                  <a:lnTo>
                    <a:pt x="376682" y="5334"/>
                  </a:lnTo>
                  <a:lnTo>
                    <a:pt x="376682" y="101206"/>
                  </a:lnTo>
                  <a:lnTo>
                    <a:pt x="378269" y="105016"/>
                  </a:lnTo>
                  <a:lnTo>
                    <a:pt x="382244" y="106540"/>
                  </a:lnTo>
                  <a:lnTo>
                    <a:pt x="386194" y="105016"/>
                  </a:lnTo>
                  <a:lnTo>
                    <a:pt x="387781" y="101206"/>
                  </a:lnTo>
                  <a:lnTo>
                    <a:pt x="387781" y="5334"/>
                  </a:lnTo>
                  <a:close/>
                </a:path>
                <a:path w="584834" h="106679">
                  <a:moveTo>
                    <a:pt x="406819" y="5334"/>
                  </a:moveTo>
                  <a:lnTo>
                    <a:pt x="405231" y="1524"/>
                  </a:lnTo>
                  <a:lnTo>
                    <a:pt x="401269" y="0"/>
                  </a:lnTo>
                  <a:lnTo>
                    <a:pt x="397306" y="1524"/>
                  </a:lnTo>
                  <a:lnTo>
                    <a:pt x="395719" y="5334"/>
                  </a:lnTo>
                  <a:lnTo>
                    <a:pt x="395719" y="101206"/>
                  </a:lnTo>
                  <a:lnTo>
                    <a:pt x="397306" y="105016"/>
                  </a:lnTo>
                  <a:lnTo>
                    <a:pt x="401269" y="106540"/>
                  </a:lnTo>
                  <a:lnTo>
                    <a:pt x="405231" y="105016"/>
                  </a:lnTo>
                  <a:lnTo>
                    <a:pt x="406819" y="101206"/>
                  </a:lnTo>
                  <a:lnTo>
                    <a:pt x="406819" y="5334"/>
                  </a:lnTo>
                  <a:close/>
                </a:path>
                <a:path w="584834" h="106679">
                  <a:moveTo>
                    <a:pt x="424268" y="5334"/>
                  </a:moveTo>
                  <a:lnTo>
                    <a:pt x="422681" y="1524"/>
                  </a:lnTo>
                  <a:lnTo>
                    <a:pt x="418706" y="0"/>
                  </a:lnTo>
                  <a:lnTo>
                    <a:pt x="414756" y="1524"/>
                  </a:lnTo>
                  <a:lnTo>
                    <a:pt x="413169" y="5334"/>
                  </a:lnTo>
                  <a:lnTo>
                    <a:pt x="413169" y="101206"/>
                  </a:lnTo>
                  <a:lnTo>
                    <a:pt x="414756" y="105016"/>
                  </a:lnTo>
                  <a:lnTo>
                    <a:pt x="418706" y="106540"/>
                  </a:lnTo>
                  <a:lnTo>
                    <a:pt x="422681" y="105016"/>
                  </a:lnTo>
                  <a:lnTo>
                    <a:pt x="424268" y="101206"/>
                  </a:lnTo>
                  <a:lnTo>
                    <a:pt x="424268" y="5334"/>
                  </a:lnTo>
                  <a:close/>
                </a:path>
                <a:path w="584834" h="106679">
                  <a:moveTo>
                    <a:pt x="441718" y="5334"/>
                  </a:moveTo>
                  <a:lnTo>
                    <a:pt x="440131" y="1524"/>
                  </a:lnTo>
                  <a:lnTo>
                    <a:pt x="436156" y="0"/>
                  </a:lnTo>
                  <a:lnTo>
                    <a:pt x="432206" y="1524"/>
                  </a:lnTo>
                  <a:lnTo>
                    <a:pt x="430618" y="5334"/>
                  </a:lnTo>
                  <a:lnTo>
                    <a:pt x="430618" y="101206"/>
                  </a:lnTo>
                  <a:lnTo>
                    <a:pt x="432206" y="105016"/>
                  </a:lnTo>
                  <a:lnTo>
                    <a:pt x="436156" y="106540"/>
                  </a:lnTo>
                  <a:lnTo>
                    <a:pt x="440131" y="105016"/>
                  </a:lnTo>
                  <a:lnTo>
                    <a:pt x="441718" y="101206"/>
                  </a:lnTo>
                  <a:lnTo>
                    <a:pt x="441718" y="5334"/>
                  </a:lnTo>
                  <a:close/>
                </a:path>
                <a:path w="584834" h="106679">
                  <a:moveTo>
                    <a:pt x="460692" y="5334"/>
                  </a:moveTo>
                  <a:lnTo>
                    <a:pt x="459155" y="1524"/>
                  </a:lnTo>
                  <a:lnTo>
                    <a:pt x="455180" y="0"/>
                  </a:lnTo>
                  <a:lnTo>
                    <a:pt x="451231" y="1524"/>
                  </a:lnTo>
                  <a:lnTo>
                    <a:pt x="449643" y="5334"/>
                  </a:lnTo>
                  <a:lnTo>
                    <a:pt x="449643" y="101206"/>
                  </a:lnTo>
                  <a:lnTo>
                    <a:pt x="451231" y="105016"/>
                  </a:lnTo>
                  <a:lnTo>
                    <a:pt x="455180" y="106540"/>
                  </a:lnTo>
                  <a:lnTo>
                    <a:pt x="459155" y="105016"/>
                  </a:lnTo>
                  <a:lnTo>
                    <a:pt x="460692" y="101206"/>
                  </a:lnTo>
                  <a:lnTo>
                    <a:pt x="460692" y="5334"/>
                  </a:lnTo>
                  <a:close/>
                </a:path>
                <a:path w="584834" h="106679">
                  <a:moveTo>
                    <a:pt x="477443" y="5334"/>
                  </a:moveTo>
                  <a:lnTo>
                    <a:pt x="475792" y="1524"/>
                  </a:lnTo>
                  <a:lnTo>
                    <a:pt x="471830" y="0"/>
                  </a:lnTo>
                  <a:lnTo>
                    <a:pt x="467855" y="1524"/>
                  </a:lnTo>
                  <a:lnTo>
                    <a:pt x="466318" y="5334"/>
                  </a:lnTo>
                  <a:lnTo>
                    <a:pt x="466318" y="101206"/>
                  </a:lnTo>
                  <a:lnTo>
                    <a:pt x="467855" y="105016"/>
                  </a:lnTo>
                  <a:lnTo>
                    <a:pt x="471830" y="106540"/>
                  </a:lnTo>
                  <a:lnTo>
                    <a:pt x="475792" y="105016"/>
                  </a:lnTo>
                  <a:lnTo>
                    <a:pt x="477443" y="101206"/>
                  </a:lnTo>
                  <a:lnTo>
                    <a:pt x="477443" y="5334"/>
                  </a:lnTo>
                  <a:close/>
                </a:path>
                <a:path w="584834" h="106679">
                  <a:moveTo>
                    <a:pt x="494093" y="5334"/>
                  </a:moveTo>
                  <a:lnTo>
                    <a:pt x="492429" y="1524"/>
                  </a:lnTo>
                  <a:lnTo>
                    <a:pt x="488467" y="0"/>
                  </a:lnTo>
                  <a:lnTo>
                    <a:pt x="484505" y="1524"/>
                  </a:lnTo>
                  <a:lnTo>
                    <a:pt x="482955" y="5334"/>
                  </a:lnTo>
                  <a:lnTo>
                    <a:pt x="482955" y="101206"/>
                  </a:lnTo>
                  <a:lnTo>
                    <a:pt x="484505" y="105016"/>
                  </a:lnTo>
                  <a:lnTo>
                    <a:pt x="488467" y="106540"/>
                  </a:lnTo>
                  <a:lnTo>
                    <a:pt x="492429" y="105016"/>
                  </a:lnTo>
                  <a:lnTo>
                    <a:pt x="494093" y="101206"/>
                  </a:lnTo>
                  <a:lnTo>
                    <a:pt x="494093" y="5334"/>
                  </a:lnTo>
                  <a:close/>
                </a:path>
                <a:path w="584834" h="106679">
                  <a:moveTo>
                    <a:pt x="513930" y="5334"/>
                  </a:moveTo>
                  <a:lnTo>
                    <a:pt x="512279" y="1524"/>
                  </a:lnTo>
                  <a:lnTo>
                    <a:pt x="508304" y="0"/>
                  </a:lnTo>
                  <a:lnTo>
                    <a:pt x="504342" y="1524"/>
                  </a:lnTo>
                  <a:lnTo>
                    <a:pt x="502793" y="5334"/>
                  </a:lnTo>
                  <a:lnTo>
                    <a:pt x="502793" y="101206"/>
                  </a:lnTo>
                  <a:lnTo>
                    <a:pt x="504342" y="105016"/>
                  </a:lnTo>
                  <a:lnTo>
                    <a:pt x="508304" y="106540"/>
                  </a:lnTo>
                  <a:lnTo>
                    <a:pt x="512279" y="105016"/>
                  </a:lnTo>
                  <a:lnTo>
                    <a:pt x="513930" y="101206"/>
                  </a:lnTo>
                  <a:lnTo>
                    <a:pt x="513930" y="5334"/>
                  </a:lnTo>
                  <a:close/>
                </a:path>
                <a:path w="584834" h="106679">
                  <a:moveTo>
                    <a:pt x="531342" y="5334"/>
                  </a:moveTo>
                  <a:lnTo>
                    <a:pt x="529691" y="1524"/>
                  </a:lnTo>
                  <a:lnTo>
                    <a:pt x="525716" y="0"/>
                  </a:lnTo>
                  <a:lnTo>
                    <a:pt x="521868" y="1524"/>
                  </a:lnTo>
                  <a:lnTo>
                    <a:pt x="520204" y="5334"/>
                  </a:lnTo>
                  <a:lnTo>
                    <a:pt x="520204" y="101206"/>
                  </a:lnTo>
                  <a:lnTo>
                    <a:pt x="521868" y="105016"/>
                  </a:lnTo>
                  <a:lnTo>
                    <a:pt x="525716" y="106540"/>
                  </a:lnTo>
                  <a:lnTo>
                    <a:pt x="529691" y="105016"/>
                  </a:lnTo>
                  <a:lnTo>
                    <a:pt x="531342" y="101206"/>
                  </a:lnTo>
                  <a:lnTo>
                    <a:pt x="531342" y="5334"/>
                  </a:lnTo>
                  <a:close/>
                </a:path>
                <a:path w="584834" h="106679">
                  <a:moveTo>
                    <a:pt x="547979" y="5334"/>
                  </a:moveTo>
                  <a:lnTo>
                    <a:pt x="546442" y="1524"/>
                  </a:lnTo>
                  <a:lnTo>
                    <a:pt x="542467" y="0"/>
                  </a:lnTo>
                  <a:lnTo>
                    <a:pt x="538505" y="1524"/>
                  </a:lnTo>
                  <a:lnTo>
                    <a:pt x="536854" y="5334"/>
                  </a:lnTo>
                  <a:lnTo>
                    <a:pt x="536854" y="101206"/>
                  </a:lnTo>
                  <a:lnTo>
                    <a:pt x="538505" y="105016"/>
                  </a:lnTo>
                  <a:lnTo>
                    <a:pt x="542467" y="106540"/>
                  </a:lnTo>
                  <a:lnTo>
                    <a:pt x="546442" y="105016"/>
                  </a:lnTo>
                  <a:lnTo>
                    <a:pt x="547979" y="101206"/>
                  </a:lnTo>
                  <a:lnTo>
                    <a:pt x="547979" y="5334"/>
                  </a:lnTo>
                  <a:close/>
                </a:path>
                <a:path w="584834" h="106679">
                  <a:moveTo>
                    <a:pt x="567829" y="5334"/>
                  </a:moveTo>
                  <a:lnTo>
                    <a:pt x="566166" y="1524"/>
                  </a:lnTo>
                  <a:lnTo>
                    <a:pt x="562203" y="0"/>
                  </a:lnTo>
                  <a:lnTo>
                    <a:pt x="558241" y="1524"/>
                  </a:lnTo>
                  <a:lnTo>
                    <a:pt x="556691" y="5334"/>
                  </a:lnTo>
                  <a:lnTo>
                    <a:pt x="556691" y="101206"/>
                  </a:lnTo>
                  <a:lnTo>
                    <a:pt x="558241" y="105016"/>
                  </a:lnTo>
                  <a:lnTo>
                    <a:pt x="562203" y="106540"/>
                  </a:lnTo>
                  <a:lnTo>
                    <a:pt x="566166" y="105016"/>
                  </a:lnTo>
                  <a:lnTo>
                    <a:pt x="567829" y="101206"/>
                  </a:lnTo>
                  <a:lnTo>
                    <a:pt x="567829" y="5334"/>
                  </a:lnTo>
                  <a:close/>
                </a:path>
                <a:path w="584834" h="106679">
                  <a:moveTo>
                    <a:pt x="584466" y="5334"/>
                  </a:moveTo>
                  <a:lnTo>
                    <a:pt x="582917" y="1524"/>
                  </a:lnTo>
                  <a:lnTo>
                    <a:pt x="578954" y="0"/>
                  </a:lnTo>
                  <a:lnTo>
                    <a:pt x="574992" y="1524"/>
                  </a:lnTo>
                  <a:lnTo>
                    <a:pt x="573328" y="5334"/>
                  </a:lnTo>
                  <a:lnTo>
                    <a:pt x="573328" y="101206"/>
                  </a:lnTo>
                  <a:lnTo>
                    <a:pt x="574992" y="105016"/>
                  </a:lnTo>
                  <a:lnTo>
                    <a:pt x="578954" y="106540"/>
                  </a:lnTo>
                  <a:lnTo>
                    <a:pt x="582930" y="105016"/>
                  </a:lnTo>
                  <a:lnTo>
                    <a:pt x="584466" y="101206"/>
                  </a:lnTo>
                  <a:lnTo>
                    <a:pt x="584466" y="5334"/>
                  </a:lnTo>
                  <a:close/>
                </a:path>
              </a:pathLst>
            </a:custGeom>
            <a:solidFill>
              <a:srgbClr val="000000"/>
            </a:solidFill>
          </p:spPr>
          <p:txBody>
            <a:bodyPr wrap="square" lIns="0" tIns="0" rIns="0" bIns="0" rtlCol="0"/>
            <a:lstStyle/>
            <a:p/>
          </p:txBody>
        </p:sp>
        <p:sp>
          <p:nvSpPr>
            <p:cNvPr id="28" name="object 28" descr=""/>
            <p:cNvSpPr/>
            <p:nvPr/>
          </p:nvSpPr>
          <p:spPr>
            <a:xfrm>
              <a:off x="8607691" y="3170694"/>
              <a:ext cx="817244" cy="106680"/>
            </a:xfrm>
            <a:custGeom>
              <a:avLst/>
              <a:gdLst/>
              <a:ahLst/>
              <a:cxnLst/>
              <a:rect l="l" t="t" r="r" b="b"/>
              <a:pathLst>
                <a:path w="817245" h="106679">
                  <a:moveTo>
                    <a:pt x="11112" y="5334"/>
                  </a:moveTo>
                  <a:lnTo>
                    <a:pt x="9525" y="1524"/>
                  </a:lnTo>
                  <a:lnTo>
                    <a:pt x="5562" y="0"/>
                  </a:lnTo>
                  <a:lnTo>
                    <a:pt x="1587" y="1524"/>
                  </a:lnTo>
                  <a:lnTo>
                    <a:pt x="0" y="5334"/>
                  </a:lnTo>
                  <a:lnTo>
                    <a:pt x="0" y="101206"/>
                  </a:lnTo>
                  <a:lnTo>
                    <a:pt x="1587" y="105016"/>
                  </a:lnTo>
                  <a:lnTo>
                    <a:pt x="5562" y="106540"/>
                  </a:lnTo>
                  <a:lnTo>
                    <a:pt x="9525" y="105016"/>
                  </a:lnTo>
                  <a:lnTo>
                    <a:pt x="11112" y="101206"/>
                  </a:lnTo>
                  <a:lnTo>
                    <a:pt x="11112" y="5334"/>
                  </a:lnTo>
                  <a:close/>
                </a:path>
                <a:path w="817245" h="106679">
                  <a:moveTo>
                    <a:pt x="30949" y="5334"/>
                  </a:moveTo>
                  <a:lnTo>
                    <a:pt x="29362" y="1524"/>
                  </a:lnTo>
                  <a:lnTo>
                    <a:pt x="25387" y="0"/>
                  </a:lnTo>
                  <a:lnTo>
                    <a:pt x="21424" y="1524"/>
                  </a:lnTo>
                  <a:lnTo>
                    <a:pt x="19837" y="5334"/>
                  </a:lnTo>
                  <a:lnTo>
                    <a:pt x="19837" y="101206"/>
                  </a:lnTo>
                  <a:lnTo>
                    <a:pt x="21424" y="105016"/>
                  </a:lnTo>
                  <a:lnTo>
                    <a:pt x="25387" y="106540"/>
                  </a:lnTo>
                  <a:lnTo>
                    <a:pt x="29362" y="105016"/>
                  </a:lnTo>
                  <a:lnTo>
                    <a:pt x="30949" y="101206"/>
                  </a:lnTo>
                  <a:lnTo>
                    <a:pt x="30949" y="5334"/>
                  </a:lnTo>
                  <a:close/>
                </a:path>
                <a:path w="817245" h="106679">
                  <a:moveTo>
                    <a:pt x="65036" y="101206"/>
                  </a:moveTo>
                  <a:lnTo>
                    <a:pt x="53936" y="101206"/>
                  </a:lnTo>
                  <a:lnTo>
                    <a:pt x="55524" y="105016"/>
                  </a:lnTo>
                  <a:lnTo>
                    <a:pt x="59486" y="106540"/>
                  </a:lnTo>
                  <a:lnTo>
                    <a:pt x="63461" y="105016"/>
                  </a:lnTo>
                  <a:lnTo>
                    <a:pt x="65036" y="101206"/>
                  </a:lnTo>
                  <a:close/>
                </a:path>
                <a:path w="817245" h="106679">
                  <a:moveTo>
                    <a:pt x="333057" y="5334"/>
                  </a:moveTo>
                  <a:lnTo>
                    <a:pt x="331520" y="1524"/>
                  </a:lnTo>
                  <a:lnTo>
                    <a:pt x="327545" y="0"/>
                  </a:lnTo>
                  <a:lnTo>
                    <a:pt x="323583" y="1524"/>
                  </a:lnTo>
                  <a:lnTo>
                    <a:pt x="321932" y="5334"/>
                  </a:lnTo>
                  <a:lnTo>
                    <a:pt x="321932" y="101206"/>
                  </a:lnTo>
                  <a:lnTo>
                    <a:pt x="323583" y="105016"/>
                  </a:lnTo>
                  <a:lnTo>
                    <a:pt x="327545" y="106540"/>
                  </a:lnTo>
                  <a:lnTo>
                    <a:pt x="331520" y="105016"/>
                  </a:lnTo>
                  <a:lnTo>
                    <a:pt x="333057" y="101206"/>
                  </a:lnTo>
                  <a:lnTo>
                    <a:pt x="333057" y="5334"/>
                  </a:lnTo>
                  <a:close/>
                </a:path>
                <a:path w="817245" h="106679">
                  <a:moveTo>
                    <a:pt x="352132" y="5334"/>
                  </a:moveTo>
                  <a:lnTo>
                    <a:pt x="350583" y="1524"/>
                  </a:lnTo>
                  <a:lnTo>
                    <a:pt x="346621" y="0"/>
                  </a:lnTo>
                  <a:lnTo>
                    <a:pt x="342646" y="1524"/>
                  </a:lnTo>
                  <a:lnTo>
                    <a:pt x="340995" y="5334"/>
                  </a:lnTo>
                  <a:lnTo>
                    <a:pt x="340995" y="101206"/>
                  </a:lnTo>
                  <a:lnTo>
                    <a:pt x="342646" y="105016"/>
                  </a:lnTo>
                  <a:lnTo>
                    <a:pt x="346621" y="106540"/>
                  </a:lnTo>
                  <a:lnTo>
                    <a:pt x="350583" y="105016"/>
                  </a:lnTo>
                  <a:lnTo>
                    <a:pt x="352132" y="101206"/>
                  </a:lnTo>
                  <a:lnTo>
                    <a:pt x="352132" y="5334"/>
                  </a:lnTo>
                  <a:close/>
                </a:path>
                <a:path w="817245" h="106679">
                  <a:moveTo>
                    <a:pt x="369544" y="5334"/>
                  </a:moveTo>
                  <a:lnTo>
                    <a:pt x="367995" y="1524"/>
                  </a:lnTo>
                  <a:lnTo>
                    <a:pt x="364032" y="0"/>
                  </a:lnTo>
                  <a:lnTo>
                    <a:pt x="360057" y="1524"/>
                  </a:lnTo>
                  <a:lnTo>
                    <a:pt x="358406" y="5334"/>
                  </a:lnTo>
                  <a:lnTo>
                    <a:pt x="358406" y="101206"/>
                  </a:lnTo>
                  <a:lnTo>
                    <a:pt x="360057" y="105016"/>
                  </a:lnTo>
                  <a:lnTo>
                    <a:pt x="364032" y="106540"/>
                  </a:lnTo>
                  <a:lnTo>
                    <a:pt x="367995" y="105016"/>
                  </a:lnTo>
                  <a:lnTo>
                    <a:pt x="369544" y="101206"/>
                  </a:lnTo>
                  <a:lnTo>
                    <a:pt x="369544" y="5334"/>
                  </a:lnTo>
                  <a:close/>
                </a:path>
                <a:path w="817245" h="106679">
                  <a:moveTo>
                    <a:pt x="386956" y="5334"/>
                  </a:moveTo>
                  <a:lnTo>
                    <a:pt x="385419" y="1524"/>
                  </a:lnTo>
                  <a:lnTo>
                    <a:pt x="381444" y="0"/>
                  </a:lnTo>
                  <a:lnTo>
                    <a:pt x="377482" y="1524"/>
                  </a:lnTo>
                  <a:lnTo>
                    <a:pt x="375932" y="5334"/>
                  </a:lnTo>
                  <a:lnTo>
                    <a:pt x="375932" y="101206"/>
                  </a:lnTo>
                  <a:lnTo>
                    <a:pt x="377482" y="105016"/>
                  </a:lnTo>
                  <a:lnTo>
                    <a:pt x="381444" y="106540"/>
                  </a:lnTo>
                  <a:lnTo>
                    <a:pt x="385419" y="105016"/>
                  </a:lnTo>
                  <a:lnTo>
                    <a:pt x="386956" y="101206"/>
                  </a:lnTo>
                  <a:lnTo>
                    <a:pt x="386956" y="5334"/>
                  </a:lnTo>
                  <a:close/>
                </a:path>
                <a:path w="817245" h="106679">
                  <a:moveTo>
                    <a:pt x="406019" y="5334"/>
                  </a:moveTo>
                  <a:lnTo>
                    <a:pt x="404482" y="1524"/>
                  </a:lnTo>
                  <a:lnTo>
                    <a:pt x="400507" y="0"/>
                  </a:lnTo>
                  <a:lnTo>
                    <a:pt x="396544" y="1524"/>
                  </a:lnTo>
                  <a:lnTo>
                    <a:pt x="394893" y="5334"/>
                  </a:lnTo>
                  <a:lnTo>
                    <a:pt x="394893" y="101206"/>
                  </a:lnTo>
                  <a:lnTo>
                    <a:pt x="396544" y="105016"/>
                  </a:lnTo>
                  <a:lnTo>
                    <a:pt x="400507" y="106540"/>
                  </a:lnTo>
                  <a:lnTo>
                    <a:pt x="404482" y="105016"/>
                  </a:lnTo>
                  <a:lnTo>
                    <a:pt x="406019" y="101206"/>
                  </a:lnTo>
                  <a:lnTo>
                    <a:pt x="406019" y="5334"/>
                  </a:lnTo>
                  <a:close/>
                </a:path>
                <a:path w="817245" h="106679">
                  <a:moveTo>
                    <a:pt x="423443" y="5334"/>
                  </a:moveTo>
                  <a:lnTo>
                    <a:pt x="421894" y="1524"/>
                  </a:lnTo>
                  <a:lnTo>
                    <a:pt x="417931" y="0"/>
                  </a:lnTo>
                  <a:lnTo>
                    <a:pt x="413956" y="1524"/>
                  </a:lnTo>
                  <a:lnTo>
                    <a:pt x="412419" y="5334"/>
                  </a:lnTo>
                  <a:lnTo>
                    <a:pt x="412419" y="101206"/>
                  </a:lnTo>
                  <a:lnTo>
                    <a:pt x="413956" y="105016"/>
                  </a:lnTo>
                  <a:lnTo>
                    <a:pt x="417931" y="106540"/>
                  </a:lnTo>
                  <a:lnTo>
                    <a:pt x="421894" y="105016"/>
                  </a:lnTo>
                  <a:lnTo>
                    <a:pt x="423443" y="101206"/>
                  </a:lnTo>
                  <a:lnTo>
                    <a:pt x="423443" y="5334"/>
                  </a:lnTo>
                  <a:close/>
                </a:path>
                <a:path w="817245" h="106679">
                  <a:moveTo>
                    <a:pt x="440956" y="5334"/>
                  </a:moveTo>
                  <a:lnTo>
                    <a:pt x="439305" y="1524"/>
                  </a:lnTo>
                  <a:lnTo>
                    <a:pt x="435343" y="0"/>
                  </a:lnTo>
                  <a:lnTo>
                    <a:pt x="431368" y="1524"/>
                  </a:lnTo>
                  <a:lnTo>
                    <a:pt x="429831" y="5334"/>
                  </a:lnTo>
                  <a:lnTo>
                    <a:pt x="429831" y="101206"/>
                  </a:lnTo>
                  <a:lnTo>
                    <a:pt x="431368" y="105016"/>
                  </a:lnTo>
                  <a:lnTo>
                    <a:pt x="435343" y="106540"/>
                  </a:lnTo>
                  <a:lnTo>
                    <a:pt x="439305" y="105016"/>
                  </a:lnTo>
                  <a:lnTo>
                    <a:pt x="440956" y="101206"/>
                  </a:lnTo>
                  <a:lnTo>
                    <a:pt x="440956" y="5334"/>
                  </a:lnTo>
                  <a:close/>
                </a:path>
                <a:path w="817245" h="106679">
                  <a:moveTo>
                    <a:pt x="459917" y="5334"/>
                  </a:moveTo>
                  <a:lnTo>
                    <a:pt x="458381" y="1524"/>
                  </a:lnTo>
                  <a:lnTo>
                    <a:pt x="454406" y="0"/>
                  </a:lnTo>
                  <a:lnTo>
                    <a:pt x="450443" y="1524"/>
                  </a:lnTo>
                  <a:lnTo>
                    <a:pt x="448894" y="5334"/>
                  </a:lnTo>
                  <a:lnTo>
                    <a:pt x="448894" y="101206"/>
                  </a:lnTo>
                  <a:lnTo>
                    <a:pt x="450443" y="105016"/>
                  </a:lnTo>
                  <a:lnTo>
                    <a:pt x="454406" y="106540"/>
                  </a:lnTo>
                  <a:lnTo>
                    <a:pt x="458381" y="105016"/>
                  </a:lnTo>
                  <a:lnTo>
                    <a:pt x="459917" y="101206"/>
                  </a:lnTo>
                  <a:lnTo>
                    <a:pt x="459917" y="5334"/>
                  </a:lnTo>
                  <a:close/>
                </a:path>
                <a:path w="817245" h="106679">
                  <a:moveTo>
                    <a:pt x="477443" y="5334"/>
                  </a:moveTo>
                  <a:lnTo>
                    <a:pt x="475792" y="1524"/>
                  </a:lnTo>
                  <a:lnTo>
                    <a:pt x="471817" y="0"/>
                  </a:lnTo>
                  <a:lnTo>
                    <a:pt x="467855" y="1524"/>
                  </a:lnTo>
                  <a:lnTo>
                    <a:pt x="466318" y="5334"/>
                  </a:lnTo>
                  <a:lnTo>
                    <a:pt x="466318" y="101206"/>
                  </a:lnTo>
                  <a:lnTo>
                    <a:pt x="467855" y="105016"/>
                  </a:lnTo>
                  <a:lnTo>
                    <a:pt x="471817" y="106540"/>
                  </a:lnTo>
                  <a:lnTo>
                    <a:pt x="475792" y="105016"/>
                  </a:lnTo>
                  <a:lnTo>
                    <a:pt x="477443" y="101206"/>
                  </a:lnTo>
                  <a:lnTo>
                    <a:pt x="477443" y="5334"/>
                  </a:lnTo>
                  <a:close/>
                </a:path>
                <a:path w="817245" h="106679">
                  <a:moveTo>
                    <a:pt x="494093" y="5334"/>
                  </a:moveTo>
                  <a:lnTo>
                    <a:pt x="492429" y="1524"/>
                  </a:lnTo>
                  <a:lnTo>
                    <a:pt x="488467" y="0"/>
                  </a:lnTo>
                  <a:lnTo>
                    <a:pt x="484606" y="1524"/>
                  </a:lnTo>
                  <a:lnTo>
                    <a:pt x="482955" y="5334"/>
                  </a:lnTo>
                  <a:lnTo>
                    <a:pt x="482955" y="101206"/>
                  </a:lnTo>
                  <a:lnTo>
                    <a:pt x="484606" y="105016"/>
                  </a:lnTo>
                  <a:lnTo>
                    <a:pt x="488467" y="106540"/>
                  </a:lnTo>
                  <a:lnTo>
                    <a:pt x="492429" y="105016"/>
                  </a:lnTo>
                  <a:lnTo>
                    <a:pt x="494093" y="101206"/>
                  </a:lnTo>
                  <a:lnTo>
                    <a:pt x="494093" y="5334"/>
                  </a:lnTo>
                  <a:close/>
                </a:path>
                <a:path w="817245" h="106679">
                  <a:moveTo>
                    <a:pt x="513930" y="5334"/>
                  </a:moveTo>
                  <a:lnTo>
                    <a:pt x="512267" y="1524"/>
                  </a:lnTo>
                  <a:lnTo>
                    <a:pt x="508304" y="0"/>
                  </a:lnTo>
                  <a:lnTo>
                    <a:pt x="504342" y="1524"/>
                  </a:lnTo>
                  <a:lnTo>
                    <a:pt x="502793" y="5334"/>
                  </a:lnTo>
                  <a:lnTo>
                    <a:pt x="502793" y="101206"/>
                  </a:lnTo>
                  <a:lnTo>
                    <a:pt x="504342" y="105016"/>
                  </a:lnTo>
                  <a:lnTo>
                    <a:pt x="508304" y="106540"/>
                  </a:lnTo>
                  <a:lnTo>
                    <a:pt x="512267" y="105016"/>
                  </a:lnTo>
                  <a:lnTo>
                    <a:pt x="513930" y="101206"/>
                  </a:lnTo>
                  <a:lnTo>
                    <a:pt x="513930" y="5334"/>
                  </a:lnTo>
                  <a:close/>
                </a:path>
                <a:path w="817245" h="106679">
                  <a:moveTo>
                    <a:pt x="530567" y="5334"/>
                  </a:moveTo>
                  <a:lnTo>
                    <a:pt x="528916" y="1524"/>
                  </a:lnTo>
                  <a:lnTo>
                    <a:pt x="524954" y="0"/>
                  </a:lnTo>
                  <a:lnTo>
                    <a:pt x="520979" y="1524"/>
                  </a:lnTo>
                  <a:lnTo>
                    <a:pt x="519442" y="5334"/>
                  </a:lnTo>
                  <a:lnTo>
                    <a:pt x="519442" y="101206"/>
                  </a:lnTo>
                  <a:lnTo>
                    <a:pt x="520979" y="105016"/>
                  </a:lnTo>
                  <a:lnTo>
                    <a:pt x="524954" y="106540"/>
                  </a:lnTo>
                  <a:lnTo>
                    <a:pt x="528916" y="105016"/>
                  </a:lnTo>
                  <a:lnTo>
                    <a:pt x="530567" y="101206"/>
                  </a:lnTo>
                  <a:lnTo>
                    <a:pt x="530567" y="5334"/>
                  </a:lnTo>
                  <a:close/>
                </a:path>
                <a:path w="817245" h="106679">
                  <a:moveTo>
                    <a:pt x="638365" y="5334"/>
                  </a:moveTo>
                  <a:lnTo>
                    <a:pt x="636816" y="1524"/>
                  </a:lnTo>
                  <a:lnTo>
                    <a:pt x="632853" y="0"/>
                  </a:lnTo>
                  <a:lnTo>
                    <a:pt x="628878" y="1524"/>
                  </a:lnTo>
                  <a:lnTo>
                    <a:pt x="627341" y="5334"/>
                  </a:lnTo>
                  <a:lnTo>
                    <a:pt x="627341" y="101206"/>
                  </a:lnTo>
                  <a:lnTo>
                    <a:pt x="628878" y="105016"/>
                  </a:lnTo>
                  <a:lnTo>
                    <a:pt x="632853" y="106540"/>
                  </a:lnTo>
                  <a:lnTo>
                    <a:pt x="636816" y="105016"/>
                  </a:lnTo>
                  <a:lnTo>
                    <a:pt x="638365" y="101206"/>
                  </a:lnTo>
                  <a:lnTo>
                    <a:pt x="638365" y="5334"/>
                  </a:lnTo>
                  <a:close/>
                </a:path>
                <a:path w="817245" h="106679">
                  <a:moveTo>
                    <a:pt x="655891" y="5334"/>
                  </a:moveTo>
                  <a:lnTo>
                    <a:pt x="654227" y="1524"/>
                  </a:lnTo>
                  <a:lnTo>
                    <a:pt x="650265" y="0"/>
                  </a:lnTo>
                  <a:lnTo>
                    <a:pt x="646303" y="1524"/>
                  </a:lnTo>
                  <a:lnTo>
                    <a:pt x="644753" y="5334"/>
                  </a:lnTo>
                  <a:lnTo>
                    <a:pt x="655891" y="5334"/>
                  </a:lnTo>
                  <a:close/>
                </a:path>
                <a:path w="817245" h="106679">
                  <a:moveTo>
                    <a:pt x="692365" y="5334"/>
                  </a:moveTo>
                  <a:lnTo>
                    <a:pt x="690714" y="1524"/>
                  </a:lnTo>
                  <a:lnTo>
                    <a:pt x="686752" y="0"/>
                  </a:lnTo>
                  <a:lnTo>
                    <a:pt x="682777" y="1524"/>
                  </a:lnTo>
                  <a:lnTo>
                    <a:pt x="681240" y="5334"/>
                  </a:lnTo>
                  <a:lnTo>
                    <a:pt x="681240" y="101206"/>
                  </a:lnTo>
                  <a:lnTo>
                    <a:pt x="682777" y="105016"/>
                  </a:lnTo>
                  <a:lnTo>
                    <a:pt x="686752" y="106540"/>
                  </a:lnTo>
                  <a:lnTo>
                    <a:pt x="690714" y="105016"/>
                  </a:lnTo>
                  <a:lnTo>
                    <a:pt x="692365" y="101206"/>
                  </a:lnTo>
                  <a:lnTo>
                    <a:pt x="692365" y="5334"/>
                  </a:lnTo>
                  <a:close/>
                </a:path>
                <a:path w="817245" h="106679">
                  <a:moveTo>
                    <a:pt x="709015" y="5334"/>
                  </a:moveTo>
                  <a:lnTo>
                    <a:pt x="707351" y="1524"/>
                  </a:lnTo>
                  <a:lnTo>
                    <a:pt x="703389" y="0"/>
                  </a:lnTo>
                  <a:lnTo>
                    <a:pt x="699427" y="1524"/>
                  </a:lnTo>
                  <a:lnTo>
                    <a:pt x="697877" y="5334"/>
                  </a:lnTo>
                  <a:lnTo>
                    <a:pt x="697877" y="101206"/>
                  </a:lnTo>
                  <a:lnTo>
                    <a:pt x="699427" y="105016"/>
                  </a:lnTo>
                  <a:lnTo>
                    <a:pt x="703389" y="106540"/>
                  </a:lnTo>
                  <a:lnTo>
                    <a:pt x="707351" y="105016"/>
                  </a:lnTo>
                  <a:lnTo>
                    <a:pt x="709015" y="101206"/>
                  </a:lnTo>
                  <a:lnTo>
                    <a:pt x="709015" y="5334"/>
                  </a:lnTo>
                  <a:close/>
                </a:path>
                <a:path w="817245" h="106679">
                  <a:moveTo>
                    <a:pt x="728853" y="5334"/>
                  </a:moveTo>
                  <a:lnTo>
                    <a:pt x="727202" y="1524"/>
                  </a:lnTo>
                  <a:lnTo>
                    <a:pt x="723226" y="0"/>
                  </a:lnTo>
                  <a:lnTo>
                    <a:pt x="719264" y="1524"/>
                  </a:lnTo>
                  <a:lnTo>
                    <a:pt x="717715" y="5334"/>
                  </a:lnTo>
                  <a:lnTo>
                    <a:pt x="717715" y="101206"/>
                  </a:lnTo>
                  <a:lnTo>
                    <a:pt x="719264" y="105016"/>
                  </a:lnTo>
                  <a:lnTo>
                    <a:pt x="723226" y="106540"/>
                  </a:lnTo>
                  <a:lnTo>
                    <a:pt x="727202" y="105016"/>
                  </a:lnTo>
                  <a:lnTo>
                    <a:pt x="728853" y="101206"/>
                  </a:lnTo>
                  <a:lnTo>
                    <a:pt x="728853" y="5334"/>
                  </a:lnTo>
                  <a:close/>
                </a:path>
                <a:path w="817245" h="106679">
                  <a:moveTo>
                    <a:pt x="745490" y="5334"/>
                  </a:moveTo>
                  <a:lnTo>
                    <a:pt x="743839" y="1524"/>
                  </a:lnTo>
                  <a:lnTo>
                    <a:pt x="739876" y="0"/>
                  </a:lnTo>
                  <a:lnTo>
                    <a:pt x="735901" y="1524"/>
                  </a:lnTo>
                  <a:lnTo>
                    <a:pt x="734364" y="5334"/>
                  </a:lnTo>
                  <a:lnTo>
                    <a:pt x="734364" y="101206"/>
                  </a:lnTo>
                  <a:lnTo>
                    <a:pt x="735901" y="105016"/>
                  </a:lnTo>
                  <a:lnTo>
                    <a:pt x="739876" y="106540"/>
                  </a:lnTo>
                  <a:lnTo>
                    <a:pt x="743839" y="105016"/>
                  </a:lnTo>
                  <a:lnTo>
                    <a:pt x="745490" y="101206"/>
                  </a:lnTo>
                  <a:lnTo>
                    <a:pt x="745490" y="5334"/>
                  </a:lnTo>
                  <a:close/>
                </a:path>
                <a:path w="817245" h="106679">
                  <a:moveTo>
                    <a:pt x="762901" y="5334"/>
                  </a:moveTo>
                  <a:lnTo>
                    <a:pt x="761365" y="1524"/>
                  </a:lnTo>
                  <a:lnTo>
                    <a:pt x="757402" y="0"/>
                  </a:lnTo>
                  <a:lnTo>
                    <a:pt x="753427" y="1524"/>
                  </a:lnTo>
                  <a:lnTo>
                    <a:pt x="751776" y="5334"/>
                  </a:lnTo>
                  <a:lnTo>
                    <a:pt x="751776" y="101206"/>
                  </a:lnTo>
                  <a:lnTo>
                    <a:pt x="753427" y="105016"/>
                  </a:lnTo>
                  <a:lnTo>
                    <a:pt x="757402" y="106540"/>
                  </a:lnTo>
                  <a:lnTo>
                    <a:pt x="761365" y="105016"/>
                  </a:lnTo>
                  <a:lnTo>
                    <a:pt x="762901" y="101206"/>
                  </a:lnTo>
                  <a:lnTo>
                    <a:pt x="762901" y="5334"/>
                  </a:lnTo>
                  <a:close/>
                </a:path>
                <a:path w="817245" h="106679">
                  <a:moveTo>
                    <a:pt x="782751" y="5334"/>
                  </a:moveTo>
                  <a:lnTo>
                    <a:pt x="781202" y="1524"/>
                  </a:lnTo>
                  <a:lnTo>
                    <a:pt x="777240" y="0"/>
                  </a:lnTo>
                  <a:lnTo>
                    <a:pt x="773264" y="1524"/>
                  </a:lnTo>
                  <a:lnTo>
                    <a:pt x="771613" y="5334"/>
                  </a:lnTo>
                  <a:lnTo>
                    <a:pt x="771613" y="101206"/>
                  </a:lnTo>
                  <a:lnTo>
                    <a:pt x="773264" y="105016"/>
                  </a:lnTo>
                  <a:lnTo>
                    <a:pt x="777240" y="106540"/>
                  </a:lnTo>
                  <a:lnTo>
                    <a:pt x="781202" y="105016"/>
                  </a:lnTo>
                  <a:lnTo>
                    <a:pt x="782751" y="101206"/>
                  </a:lnTo>
                  <a:lnTo>
                    <a:pt x="782751" y="5334"/>
                  </a:lnTo>
                  <a:close/>
                </a:path>
                <a:path w="817245" h="106679">
                  <a:moveTo>
                    <a:pt x="799388" y="5334"/>
                  </a:moveTo>
                  <a:lnTo>
                    <a:pt x="797852" y="1524"/>
                  </a:lnTo>
                  <a:lnTo>
                    <a:pt x="793877" y="0"/>
                  </a:lnTo>
                  <a:lnTo>
                    <a:pt x="789914" y="1524"/>
                  </a:lnTo>
                  <a:lnTo>
                    <a:pt x="788263" y="5334"/>
                  </a:lnTo>
                  <a:lnTo>
                    <a:pt x="788263" y="101206"/>
                  </a:lnTo>
                  <a:lnTo>
                    <a:pt x="789914" y="105016"/>
                  </a:lnTo>
                  <a:lnTo>
                    <a:pt x="793877" y="106540"/>
                  </a:lnTo>
                  <a:lnTo>
                    <a:pt x="797852" y="105016"/>
                  </a:lnTo>
                  <a:lnTo>
                    <a:pt x="799388" y="101206"/>
                  </a:lnTo>
                  <a:lnTo>
                    <a:pt x="799388" y="5334"/>
                  </a:lnTo>
                  <a:close/>
                </a:path>
                <a:path w="817245" h="106679">
                  <a:moveTo>
                    <a:pt x="816800" y="5334"/>
                  </a:moveTo>
                  <a:lnTo>
                    <a:pt x="815263" y="1524"/>
                  </a:lnTo>
                  <a:lnTo>
                    <a:pt x="811288" y="0"/>
                  </a:lnTo>
                  <a:lnTo>
                    <a:pt x="807326" y="1524"/>
                  </a:lnTo>
                  <a:lnTo>
                    <a:pt x="805776" y="5334"/>
                  </a:lnTo>
                  <a:lnTo>
                    <a:pt x="805776" y="101206"/>
                  </a:lnTo>
                  <a:lnTo>
                    <a:pt x="807326" y="105016"/>
                  </a:lnTo>
                  <a:lnTo>
                    <a:pt x="811288" y="106540"/>
                  </a:lnTo>
                  <a:lnTo>
                    <a:pt x="815263" y="105016"/>
                  </a:lnTo>
                  <a:lnTo>
                    <a:pt x="816800" y="101206"/>
                  </a:lnTo>
                  <a:lnTo>
                    <a:pt x="816800" y="5334"/>
                  </a:lnTo>
                  <a:close/>
                </a:path>
              </a:pathLst>
            </a:custGeom>
            <a:solidFill>
              <a:srgbClr val="000000"/>
            </a:solidFill>
          </p:spPr>
          <p:txBody>
            <a:bodyPr wrap="square" lIns="0" tIns="0" rIns="0" bIns="0" rtlCol="0"/>
            <a:lstStyle/>
            <a:p/>
          </p:txBody>
        </p:sp>
        <p:sp>
          <p:nvSpPr>
            <p:cNvPr id="29" name="object 29" descr=""/>
            <p:cNvSpPr/>
            <p:nvPr/>
          </p:nvSpPr>
          <p:spPr>
            <a:xfrm>
              <a:off x="8107299" y="2871647"/>
              <a:ext cx="1405255" cy="405765"/>
            </a:xfrm>
            <a:custGeom>
              <a:avLst/>
              <a:gdLst/>
              <a:ahLst/>
              <a:cxnLst/>
              <a:rect l="l" t="t" r="r" b="b"/>
              <a:pathLst>
                <a:path w="1405254" h="405764">
                  <a:moveTo>
                    <a:pt x="11099" y="182626"/>
                  </a:moveTo>
                  <a:lnTo>
                    <a:pt x="9512" y="178816"/>
                  </a:lnTo>
                  <a:lnTo>
                    <a:pt x="5549" y="177292"/>
                  </a:lnTo>
                  <a:lnTo>
                    <a:pt x="1587" y="178816"/>
                  </a:lnTo>
                  <a:lnTo>
                    <a:pt x="0" y="182626"/>
                  </a:lnTo>
                  <a:lnTo>
                    <a:pt x="0" y="252641"/>
                  </a:lnTo>
                  <a:lnTo>
                    <a:pt x="1587" y="256438"/>
                  </a:lnTo>
                  <a:lnTo>
                    <a:pt x="5549" y="257962"/>
                  </a:lnTo>
                  <a:lnTo>
                    <a:pt x="9512" y="256438"/>
                  </a:lnTo>
                  <a:lnTo>
                    <a:pt x="11099" y="252641"/>
                  </a:lnTo>
                  <a:lnTo>
                    <a:pt x="11099" y="182626"/>
                  </a:lnTo>
                  <a:close/>
                </a:path>
                <a:path w="1405254" h="405764">
                  <a:moveTo>
                    <a:pt x="27749" y="182626"/>
                  </a:moveTo>
                  <a:lnTo>
                    <a:pt x="26162" y="178816"/>
                  </a:lnTo>
                  <a:lnTo>
                    <a:pt x="22199" y="177292"/>
                  </a:lnTo>
                  <a:lnTo>
                    <a:pt x="18237" y="178816"/>
                  </a:lnTo>
                  <a:lnTo>
                    <a:pt x="16649" y="182626"/>
                  </a:lnTo>
                  <a:lnTo>
                    <a:pt x="16649" y="252641"/>
                  </a:lnTo>
                  <a:lnTo>
                    <a:pt x="18237" y="256438"/>
                  </a:lnTo>
                  <a:lnTo>
                    <a:pt x="22199" y="257962"/>
                  </a:lnTo>
                  <a:lnTo>
                    <a:pt x="26162" y="256438"/>
                  </a:lnTo>
                  <a:lnTo>
                    <a:pt x="27749" y="252641"/>
                  </a:lnTo>
                  <a:lnTo>
                    <a:pt x="27749" y="182626"/>
                  </a:lnTo>
                  <a:close/>
                </a:path>
                <a:path w="1405254" h="405764">
                  <a:moveTo>
                    <a:pt x="47586" y="182626"/>
                  </a:moveTo>
                  <a:lnTo>
                    <a:pt x="45999" y="178816"/>
                  </a:lnTo>
                  <a:lnTo>
                    <a:pt x="42024" y="177292"/>
                  </a:lnTo>
                  <a:lnTo>
                    <a:pt x="38061" y="178816"/>
                  </a:lnTo>
                  <a:lnTo>
                    <a:pt x="36474" y="182626"/>
                  </a:lnTo>
                  <a:lnTo>
                    <a:pt x="36474" y="252641"/>
                  </a:lnTo>
                  <a:lnTo>
                    <a:pt x="38061" y="256438"/>
                  </a:lnTo>
                  <a:lnTo>
                    <a:pt x="42024" y="257962"/>
                  </a:lnTo>
                  <a:lnTo>
                    <a:pt x="45999" y="256438"/>
                  </a:lnTo>
                  <a:lnTo>
                    <a:pt x="47586" y="252641"/>
                  </a:lnTo>
                  <a:lnTo>
                    <a:pt x="47586" y="182626"/>
                  </a:lnTo>
                  <a:close/>
                </a:path>
                <a:path w="1405254" h="405764">
                  <a:moveTo>
                    <a:pt x="64236" y="182626"/>
                  </a:moveTo>
                  <a:lnTo>
                    <a:pt x="62649" y="178816"/>
                  </a:lnTo>
                  <a:lnTo>
                    <a:pt x="58686" y="177292"/>
                  </a:lnTo>
                  <a:lnTo>
                    <a:pt x="54711" y="178816"/>
                  </a:lnTo>
                  <a:lnTo>
                    <a:pt x="53124" y="182626"/>
                  </a:lnTo>
                  <a:lnTo>
                    <a:pt x="53124" y="252641"/>
                  </a:lnTo>
                  <a:lnTo>
                    <a:pt x="54711" y="256438"/>
                  </a:lnTo>
                  <a:lnTo>
                    <a:pt x="58686" y="257962"/>
                  </a:lnTo>
                  <a:lnTo>
                    <a:pt x="62649" y="256438"/>
                  </a:lnTo>
                  <a:lnTo>
                    <a:pt x="64236" y="252641"/>
                  </a:lnTo>
                  <a:lnTo>
                    <a:pt x="64236" y="182626"/>
                  </a:lnTo>
                  <a:close/>
                </a:path>
                <a:path w="1405254" h="405764">
                  <a:moveTo>
                    <a:pt x="81686" y="182626"/>
                  </a:moveTo>
                  <a:lnTo>
                    <a:pt x="80098" y="178816"/>
                  </a:lnTo>
                  <a:lnTo>
                    <a:pt x="76123" y="177292"/>
                  </a:lnTo>
                  <a:lnTo>
                    <a:pt x="72161" y="178816"/>
                  </a:lnTo>
                  <a:lnTo>
                    <a:pt x="70573" y="182626"/>
                  </a:lnTo>
                  <a:lnTo>
                    <a:pt x="70573" y="252641"/>
                  </a:lnTo>
                  <a:lnTo>
                    <a:pt x="72161" y="256438"/>
                  </a:lnTo>
                  <a:lnTo>
                    <a:pt x="76123" y="257962"/>
                  </a:lnTo>
                  <a:lnTo>
                    <a:pt x="80098" y="256438"/>
                  </a:lnTo>
                  <a:lnTo>
                    <a:pt x="81686" y="252641"/>
                  </a:lnTo>
                  <a:lnTo>
                    <a:pt x="81686" y="182626"/>
                  </a:lnTo>
                  <a:close/>
                </a:path>
                <a:path w="1405254" h="405764">
                  <a:moveTo>
                    <a:pt x="101511" y="182626"/>
                  </a:moveTo>
                  <a:lnTo>
                    <a:pt x="99923" y="178816"/>
                  </a:lnTo>
                  <a:lnTo>
                    <a:pt x="95961" y="177292"/>
                  </a:lnTo>
                  <a:lnTo>
                    <a:pt x="91986" y="178816"/>
                  </a:lnTo>
                  <a:lnTo>
                    <a:pt x="90398" y="182626"/>
                  </a:lnTo>
                  <a:lnTo>
                    <a:pt x="90398" y="252641"/>
                  </a:lnTo>
                  <a:lnTo>
                    <a:pt x="91986" y="256438"/>
                  </a:lnTo>
                  <a:lnTo>
                    <a:pt x="95961" y="257962"/>
                  </a:lnTo>
                  <a:lnTo>
                    <a:pt x="99923" y="256438"/>
                  </a:lnTo>
                  <a:lnTo>
                    <a:pt x="101511" y="252641"/>
                  </a:lnTo>
                  <a:lnTo>
                    <a:pt x="101511" y="182626"/>
                  </a:lnTo>
                  <a:close/>
                </a:path>
                <a:path w="1405254" h="405764">
                  <a:moveTo>
                    <a:pt x="118160" y="182626"/>
                  </a:moveTo>
                  <a:lnTo>
                    <a:pt x="116573" y="178816"/>
                  </a:lnTo>
                  <a:lnTo>
                    <a:pt x="112610" y="177292"/>
                  </a:lnTo>
                  <a:lnTo>
                    <a:pt x="108635" y="178816"/>
                  </a:lnTo>
                  <a:lnTo>
                    <a:pt x="107061" y="182626"/>
                  </a:lnTo>
                  <a:lnTo>
                    <a:pt x="107061" y="252641"/>
                  </a:lnTo>
                  <a:lnTo>
                    <a:pt x="108635" y="256438"/>
                  </a:lnTo>
                  <a:lnTo>
                    <a:pt x="112610" y="257962"/>
                  </a:lnTo>
                  <a:lnTo>
                    <a:pt x="116573" y="256438"/>
                  </a:lnTo>
                  <a:lnTo>
                    <a:pt x="118160" y="252641"/>
                  </a:lnTo>
                  <a:lnTo>
                    <a:pt x="118160" y="182626"/>
                  </a:lnTo>
                  <a:close/>
                </a:path>
                <a:path w="1405254" h="405764">
                  <a:moveTo>
                    <a:pt x="135597" y="182626"/>
                  </a:moveTo>
                  <a:lnTo>
                    <a:pt x="134023" y="178816"/>
                  </a:lnTo>
                  <a:lnTo>
                    <a:pt x="130060" y="177292"/>
                  </a:lnTo>
                  <a:lnTo>
                    <a:pt x="126085" y="178816"/>
                  </a:lnTo>
                  <a:lnTo>
                    <a:pt x="124498" y="182626"/>
                  </a:lnTo>
                  <a:lnTo>
                    <a:pt x="124498" y="252641"/>
                  </a:lnTo>
                  <a:lnTo>
                    <a:pt x="126085" y="256438"/>
                  </a:lnTo>
                  <a:lnTo>
                    <a:pt x="130060" y="257962"/>
                  </a:lnTo>
                  <a:lnTo>
                    <a:pt x="134023" y="256438"/>
                  </a:lnTo>
                  <a:lnTo>
                    <a:pt x="135597" y="252641"/>
                  </a:lnTo>
                  <a:lnTo>
                    <a:pt x="135597" y="182626"/>
                  </a:lnTo>
                  <a:close/>
                </a:path>
                <a:path w="1405254" h="405764">
                  <a:moveTo>
                    <a:pt x="154635" y="182626"/>
                  </a:moveTo>
                  <a:lnTo>
                    <a:pt x="153047" y="178816"/>
                  </a:lnTo>
                  <a:lnTo>
                    <a:pt x="149098" y="177292"/>
                  </a:lnTo>
                  <a:lnTo>
                    <a:pt x="145122" y="178816"/>
                  </a:lnTo>
                  <a:lnTo>
                    <a:pt x="143535" y="182626"/>
                  </a:lnTo>
                  <a:lnTo>
                    <a:pt x="143535" y="252641"/>
                  </a:lnTo>
                  <a:lnTo>
                    <a:pt x="145122" y="256438"/>
                  </a:lnTo>
                  <a:lnTo>
                    <a:pt x="149098" y="257962"/>
                  </a:lnTo>
                  <a:lnTo>
                    <a:pt x="153047" y="256438"/>
                  </a:lnTo>
                  <a:lnTo>
                    <a:pt x="154635" y="252641"/>
                  </a:lnTo>
                  <a:lnTo>
                    <a:pt x="154635" y="182626"/>
                  </a:lnTo>
                  <a:close/>
                </a:path>
                <a:path w="1405254" h="405764">
                  <a:moveTo>
                    <a:pt x="172085" y="182626"/>
                  </a:moveTo>
                  <a:lnTo>
                    <a:pt x="170497" y="178816"/>
                  </a:lnTo>
                  <a:lnTo>
                    <a:pt x="166535" y="177292"/>
                  </a:lnTo>
                  <a:lnTo>
                    <a:pt x="162572" y="178816"/>
                  </a:lnTo>
                  <a:lnTo>
                    <a:pt x="160985" y="182626"/>
                  </a:lnTo>
                  <a:lnTo>
                    <a:pt x="160985" y="252641"/>
                  </a:lnTo>
                  <a:lnTo>
                    <a:pt x="162572" y="256438"/>
                  </a:lnTo>
                  <a:lnTo>
                    <a:pt x="166535" y="257962"/>
                  </a:lnTo>
                  <a:lnTo>
                    <a:pt x="170497" y="256438"/>
                  </a:lnTo>
                  <a:lnTo>
                    <a:pt x="172085" y="252641"/>
                  </a:lnTo>
                  <a:lnTo>
                    <a:pt x="172085" y="182626"/>
                  </a:lnTo>
                  <a:close/>
                </a:path>
                <a:path w="1405254" h="405764">
                  <a:moveTo>
                    <a:pt x="189534" y="182626"/>
                  </a:moveTo>
                  <a:lnTo>
                    <a:pt x="187947" y="178816"/>
                  </a:lnTo>
                  <a:lnTo>
                    <a:pt x="183984" y="177292"/>
                  </a:lnTo>
                  <a:lnTo>
                    <a:pt x="180022" y="178816"/>
                  </a:lnTo>
                  <a:lnTo>
                    <a:pt x="178435" y="182626"/>
                  </a:lnTo>
                  <a:lnTo>
                    <a:pt x="178435" y="252641"/>
                  </a:lnTo>
                  <a:lnTo>
                    <a:pt x="183984" y="252641"/>
                  </a:lnTo>
                  <a:lnTo>
                    <a:pt x="189534" y="252641"/>
                  </a:lnTo>
                  <a:lnTo>
                    <a:pt x="189534" y="182626"/>
                  </a:lnTo>
                  <a:close/>
                </a:path>
                <a:path w="1405254" h="405764">
                  <a:moveTo>
                    <a:pt x="292633" y="0"/>
                  </a:moveTo>
                  <a:lnTo>
                    <a:pt x="281533" y="0"/>
                  </a:lnTo>
                  <a:lnTo>
                    <a:pt x="281533" y="263283"/>
                  </a:lnTo>
                  <a:lnTo>
                    <a:pt x="287070" y="263283"/>
                  </a:lnTo>
                  <a:lnTo>
                    <a:pt x="292633" y="263283"/>
                  </a:lnTo>
                  <a:lnTo>
                    <a:pt x="292633" y="0"/>
                  </a:lnTo>
                  <a:close/>
                </a:path>
                <a:path w="1405254" h="405764">
                  <a:moveTo>
                    <a:pt x="728751" y="0"/>
                  </a:moveTo>
                  <a:lnTo>
                    <a:pt x="717727" y="0"/>
                  </a:lnTo>
                  <a:lnTo>
                    <a:pt x="717727" y="263283"/>
                  </a:lnTo>
                  <a:lnTo>
                    <a:pt x="723239" y="263283"/>
                  </a:lnTo>
                  <a:lnTo>
                    <a:pt x="728751" y="263283"/>
                  </a:lnTo>
                  <a:lnTo>
                    <a:pt x="728751" y="0"/>
                  </a:lnTo>
                  <a:close/>
                </a:path>
                <a:path w="1405254" h="405764">
                  <a:moveTo>
                    <a:pt x="1048372" y="304380"/>
                  </a:moveTo>
                  <a:lnTo>
                    <a:pt x="1046835" y="300570"/>
                  </a:lnTo>
                  <a:lnTo>
                    <a:pt x="1042860" y="299046"/>
                  </a:lnTo>
                  <a:lnTo>
                    <a:pt x="1038898" y="300570"/>
                  </a:lnTo>
                  <a:lnTo>
                    <a:pt x="1037247" y="304380"/>
                  </a:lnTo>
                  <a:lnTo>
                    <a:pt x="1037247" y="400253"/>
                  </a:lnTo>
                  <a:lnTo>
                    <a:pt x="1038898" y="404063"/>
                  </a:lnTo>
                  <a:lnTo>
                    <a:pt x="1042860" y="405587"/>
                  </a:lnTo>
                  <a:lnTo>
                    <a:pt x="1046835" y="404063"/>
                  </a:lnTo>
                  <a:lnTo>
                    <a:pt x="1048372" y="400253"/>
                  </a:lnTo>
                  <a:lnTo>
                    <a:pt x="1048372" y="304380"/>
                  </a:lnTo>
                  <a:close/>
                </a:path>
                <a:path w="1405254" h="405764">
                  <a:moveTo>
                    <a:pt x="1067447" y="304380"/>
                  </a:moveTo>
                  <a:lnTo>
                    <a:pt x="1065796" y="300570"/>
                  </a:lnTo>
                  <a:lnTo>
                    <a:pt x="1061821" y="299046"/>
                  </a:lnTo>
                  <a:lnTo>
                    <a:pt x="1057859" y="300570"/>
                  </a:lnTo>
                  <a:lnTo>
                    <a:pt x="1056309" y="304380"/>
                  </a:lnTo>
                  <a:lnTo>
                    <a:pt x="1056309" y="400253"/>
                  </a:lnTo>
                  <a:lnTo>
                    <a:pt x="1057859" y="404063"/>
                  </a:lnTo>
                  <a:lnTo>
                    <a:pt x="1061821" y="405587"/>
                  </a:lnTo>
                  <a:lnTo>
                    <a:pt x="1065796" y="404063"/>
                  </a:lnTo>
                  <a:lnTo>
                    <a:pt x="1067447" y="400253"/>
                  </a:lnTo>
                  <a:lnTo>
                    <a:pt x="1067447" y="304380"/>
                  </a:lnTo>
                  <a:close/>
                </a:path>
                <a:path w="1405254" h="405764">
                  <a:moveTo>
                    <a:pt x="1084859" y="304380"/>
                  </a:moveTo>
                  <a:lnTo>
                    <a:pt x="1083310" y="300570"/>
                  </a:lnTo>
                  <a:lnTo>
                    <a:pt x="1079347" y="299046"/>
                  </a:lnTo>
                  <a:lnTo>
                    <a:pt x="1075385" y="300570"/>
                  </a:lnTo>
                  <a:lnTo>
                    <a:pt x="1073721" y="304380"/>
                  </a:lnTo>
                  <a:lnTo>
                    <a:pt x="1073721" y="400253"/>
                  </a:lnTo>
                  <a:lnTo>
                    <a:pt x="1075385" y="404063"/>
                  </a:lnTo>
                  <a:lnTo>
                    <a:pt x="1079347" y="405587"/>
                  </a:lnTo>
                  <a:lnTo>
                    <a:pt x="1083310" y="404063"/>
                  </a:lnTo>
                  <a:lnTo>
                    <a:pt x="1084859" y="400253"/>
                  </a:lnTo>
                  <a:lnTo>
                    <a:pt x="1084859" y="304380"/>
                  </a:lnTo>
                  <a:close/>
                </a:path>
                <a:path w="1405254" h="405764">
                  <a:moveTo>
                    <a:pt x="1102271" y="304380"/>
                  </a:moveTo>
                  <a:lnTo>
                    <a:pt x="1100734" y="300570"/>
                  </a:lnTo>
                  <a:lnTo>
                    <a:pt x="1096759" y="299046"/>
                  </a:lnTo>
                  <a:lnTo>
                    <a:pt x="1092796" y="300570"/>
                  </a:lnTo>
                  <a:lnTo>
                    <a:pt x="1091247" y="304380"/>
                  </a:lnTo>
                  <a:lnTo>
                    <a:pt x="1091247" y="400253"/>
                  </a:lnTo>
                  <a:lnTo>
                    <a:pt x="1092796" y="404063"/>
                  </a:lnTo>
                  <a:lnTo>
                    <a:pt x="1096759" y="405587"/>
                  </a:lnTo>
                  <a:lnTo>
                    <a:pt x="1100734" y="404063"/>
                  </a:lnTo>
                  <a:lnTo>
                    <a:pt x="1102271" y="400253"/>
                  </a:lnTo>
                  <a:lnTo>
                    <a:pt x="1102271" y="304380"/>
                  </a:lnTo>
                  <a:close/>
                </a:path>
                <a:path w="1405254" h="405764">
                  <a:moveTo>
                    <a:pt x="1121346" y="304380"/>
                  </a:moveTo>
                  <a:lnTo>
                    <a:pt x="1119797" y="300570"/>
                  </a:lnTo>
                  <a:lnTo>
                    <a:pt x="1115834" y="299046"/>
                  </a:lnTo>
                  <a:lnTo>
                    <a:pt x="1111859" y="300570"/>
                  </a:lnTo>
                  <a:lnTo>
                    <a:pt x="1110208" y="304380"/>
                  </a:lnTo>
                  <a:lnTo>
                    <a:pt x="1110208" y="400253"/>
                  </a:lnTo>
                  <a:lnTo>
                    <a:pt x="1111859" y="404063"/>
                  </a:lnTo>
                  <a:lnTo>
                    <a:pt x="1115834" y="405587"/>
                  </a:lnTo>
                  <a:lnTo>
                    <a:pt x="1119797" y="404063"/>
                  </a:lnTo>
                  <a:lnTo>
                    <a:pt x="1121346" y="400253"/>
                  </a:lnTo>
                  <a:lnTo>
                    <a:pt x="1121346" y="304380"/>
                  </a:lnTo>
                  <a:close/>
                </a:path>
                <a:path w="1405254" h="405764">
                  <a:moveTo>
                    <a:pt x="1156284" y="304380"/>
                  </a:moveTo>
                  <a:lnTo>
                    <a:pt x="1154620" y="300570"/>
                  </a:lnTo>
                  <a:lnTo>
                    <a:pt x="1150658" y="299046"/>
                  </a:lnTo>
                  <a:lnTo>
                    <a:pt x="1146695" y="300570"/>
                  </a:lnTo>
                  <a:lnTo>
                    <a:pt x="1145146" y="304380"/>
                  </a:lnTo>
                  <a:lnTo>
                    <a:pt x="1145146" y="400253"/>
                  </a:lnTo>
                  <a:lnTo>
                    <a:pt x="1146695" y="404063"/>
                  </a:lnTo>
                  <a:lnTo>
                    <a:pt x="1150658" y="405587"/>
                  </a:lnTo>
                  <a:lnTo>
                    <a:pt x="1154620" y="404063"/>
                  </a:lnTo>
                  <a:lnTo>
                    <a:pt x="1156284" y="400253"/>
                  </a:lnTo>
                  <a:lnTo>
                    <a:pt x="1156284" y="304380"/>
                  </a:lnTo>
                  <a:close/>
                </a:path>
                <a:path w="1405254" h="405764">
                  <a:moveTo>
                    <a:pt x="1161796" y="0"/>
                  </a:moveTo>
                  <a:lnTo>
                    <a:pt x="1150658" y="0"/>
                  </a:lnTo>
                  <a:lnTo>
                    <a:pt x="1150658" y="263283"/>
                  </a:lnTo>
                  <a:lnTo>
                    <a:pt x="1156284" y="263283"/>
                  </a:lnTo>
                  <a:lnTo>
                    <a:pt x="1161796" y="263283"/>
                  </a:lnTo>
                  <a:lnTo>
                    <a:pt x="1161796" y="0"/>
                  </a:lnTo>
                  <a:close/>
                </a:path>
                <a:path w="1405254" h="405764">
                  <a:moveTo>
                    <a:pt x="1175232" y="304380"/>
                  </a:moveTo>
                  <a:lnTo>
                    <a:pt x="1173695" y="300570"/>
                  </a:lnTo>
                  <a:lnTo>
                    <a:pt x="1169720" y="299046"/>
                  </a:lnTo>
                  <a:lnTo>
                    <a:pt x="1165758" y="300570"/>
                  </a:lnTo>
                  <a:lnTo>
                    <a:pt x="1164209" y="304380"/>
                  </a:lnTo>
                  <a:lnTo>
                    <a:pt x="1164209" y="400253"/>
                  </a:lnTo>
                  <a:lnTo>
                    <a:pt x="1165758" y="404063"/>
                  </a:lnTo>
                  <a:lnTo>
                    <a:pt x="1169720" y="405587"/>
                  </a:lnTo>
                  <a:lnTo>
                    <a:pt x="1173695" y="404063"/>
                  </a:lnTo>
                  <a:lnTo>
                    <a:pt x="1175232" y="400253"/>
                  </a:lnTo>
                  <a:lnTo>
                    <a:pt x="1175232" y="304380"/>
                  </a:lnTo>
                  <a:close/>
                </a:path>
                <a:path w="1405254" h="405764">
                  <a:moveTo>
                    <a:pt x="1334719" y="304380"/>
                  </a:moveTo>
                  <a:lnTo>
                    <a:pt x="1333068" y="300570"/>
                  </a:lnTo>
                  <a:lnTo>
                    <a:pt x="1329105" y="299046"/>
                  </a:lnTo>
                  <a:lnTo>
                    <a:pt x="1325130" y="300570"/>
                  </a:lnTo>
                  <a:lnTo>
                    <a:pt x="1323594" y="304380"/>
                  </a:lnTo>
                  <a:lnTo>
                    <a:pt x="1323594" y="400253"/>
                  </a:lnTo>
                  <a:lnTo>
                    <a:pt x="1325130" y="404063"/>
                  </a:lnTo>
                  <a:lnTo>
                    <a:pt x="1329105" y="405587"/>
                  </a:lnTo>
                  <a:lnTo>
                    <a:pt x="1333068" y="404063"/>
                  </a:lnTo>
                  <a:lnTo>
                    <a:pt x="1334719" y="400253"/>
                  </a:lnTo>
                  <a:lnTo>
                    <a:pt x="1334719" y="304380"/>
                  </a:lnTo>
                  <a:close/>
                </a:path>
                <a:path w="1405254" h="405764">
                  <a:moveTo>
                    <a:pt x="1351368" y="304380"/>
                  </a:moveTo>
                  <a:lnTo>
                    <a:pt x="1349705" y="300570"/>
                  </a:lnTo>
                  <a:lnTo>
                    <a:pt x="1345742" y="299046"/>
                  </a:lnTo>
                  <a:lnTo>
                    <a:pt x="1341780" y="300570"/>
                  </a:lnTo>
                  <a:lnTo>
                    <a:pt x="1340231" y="304380"/>
                  </a:lnTo>
                  <a:lnTo>
                    <a:pt x="1340231" y="400253"/>
                  </a:lnTo>
                  <a:lnTo>
                    <a:pt x="1341780" y="404063"/>
                  </a:lnTo>
                  <a:lnTo>
                    <a:pt x="1345742" y="405587"/>
                  </a:lnTo>
                  <a:lnTo>
                    <a:pt x="1349705" y="404063"/>
                  </a:lnTo>
                  <a:lnTo>
                    <a:pt x="1351368" y="400253"/>
                  </a:lnTo>
                  <a:lnTo>
                    <a:pt x="1351368" y="304380"/>
                  </a:lnTo>
                  <a:close/>
                </a:path>
                <a:path w="1405254" h="405764">
                  <a:moveTo>
                    <a:pt x="1371206" y="304380"/>
                  </a:moveTo>
                  <a:lnTo>
                    <a:pt x="1369555" y="300570"/>
                  </a:lnTo>
                  <a:lnTo>
                    <a:pt x="1365580" y="299046"/>
                  </a:lnTo>
                  <a:lnTo>
                    <a:pt x="1361617" y="300570"/>
                  </a:lnTo>
                  <a:lnTo>
                    <a:pt x="1360068" y="304380"/>
                  </a:lnTo>
                  <a:lnTo>
                    <a:pt x="1360068" y="400253"/>
                  </a:lnTo>
                  <a:lnTo>
                    <a:pt x="1361617" y="404063"/>
                  </a:lnTo>
                  <a:lnTo>
                    <a:pt x="1365580" y="405587"/>
                  </a:lnTo>
                  <a:lnTo>
                    <a:pt x="1369555" y="404063"/>
                  </a:lnTo>
                  <a:lnTo>
                    <a:pt x="1371206" y="400253"/>
                  </a:lnTo>
                  <a:lnTo>
                    <a:pt x="1371206" y="304380"/>
                  </a:lnTo>
                  <a:close/>
                </a:path>
                <a:path w="1405254" h="405764">
                  <a:moveTo>
                    <a:pt x="1387843" y="304380"/>
                  </a:moveTo>
                  <a:lnTo>
                    <a:pt x="1386192" y="300570"/>
                  </a:lnTo>
                  <a:lnTo>
                    <a:pt x="1382229" y="299046"/>
                  </a:lnTo>
                  <a:lnTo>
                    <a:pt x="1378254" y="300570"/>
                  </a:lnTo>
                  <a:lnTo>
                    <a:pt x="1376718" y="304380"/>
                  </a:lnTo>
                  <a:lnTo>
                    <a:pt x="1376718" y="400253"/>
                  </a:lnTo>
                  <a:lnTo>
                    <a:pt x="1378254" y="404063"/>
                  </a:lnTo>
                  <a:lnTo>
                    <a:pt x="1382229" y="405587"/>
                  </a:lnTo>
                  <a:lnTo>
                    <a:pt x="1386192" y="404063"/>
                  </a:lnTo>
                  <a:lnTo>
                    <a:pt x="1387843" y="400253"/>
                  </a:lnTo>
                  <a:lnTo>
                    <a:pt x="1387843" y="304380"/>
                  </a:lnTo>
                  <a:close/>
                </a:path>
                <a:path w="1405254" h="405764">
                  <a:moveTo>
                    <a:pt x="1405255" y="304380"/>
                  </a:moveTo>
                  <a:lnTo>
                    <a:pt x="1403718" y="300570"/>
                  </a:lnTo>
                  <a:lnTo>
                    <a:pt x="1399743" y="299046"/>
                  </a:lnTo>
                  <a:lnTo>
                    <a:pt x="1395780" y="300570"/>
                  </a:lnTo>
                  <a:lnTo>
                    <a:pt x="1394129" y="304380"/>
                  </a:lnTo>
                  <a:lnTo>
                    <a:pt x="1394129" y="400253"/>
                  </a:lnTo>
                  <a:lnTo>
                    <a:pt x="1395780" y="404063"/>
                  </a:lnTo>
                  <a:lnTo>
                    <a:pt x="1399743" y="405587"/>
                  </a:lnTo>
                  <a:lnTo>
                    <a:pt x="1403718" y="404063"/>
                  </a:lnTo>
                  <a:lnTo>
                    <a:pt x="1405255" y="400253"/>
                  </a:lnTo>
                  <a:lnTo>
                    <a:pt x="1405255" y="304380"/>
                  </a:lnTo>
                  <a:close/>
                </a:path>
              </a:pathLst>
            </a:custGeom>
            <a:solidFill>
              <a:srgbClr val="000000"/>
            </a:solidFill>
          </p:spPr>
          <p:txBody>
            <a:bodyPr wrap="square" lIns="0" tIns="0" rIns="0" bIns="0" rtlCol="0"/>
            <a:lstStyle/>
            <a:p/>
          </p:txBody>
        </p:sp>
        <p:sp>
          <p:nvSpPr>
            <p:cNvPr id="30" name="object 30" descr=""/>
            <p:cNvSpPr/>
            <p:nvPr/>
          </p:nvSpPr>
          <p:spPr>
            <a:xfrm>
              <a:off x="8056550" y="3014370"/>
              <a:ext cx="1457325" cy="115570"/>
            </a:xfrm>
            <a:custGeom>
              <a:avLst/>
              <a:gdLst/>
              <a:ahLst/>
              <a:cxnLst/>
              <a:rect l="l" t="t" r="r" b="b"/>
              <a:pathLst>
                <a:path w="1457325" h="115569">
                  <a:moveTo>
                    <a:pt x="240284" y="39903"/>
                  </a:moveTo>
                  <a:lnTo>
                    <a:pt x="229184" y="39903"/>
                  </a:lnTo>
                  <a:lnTo>
                    <a:pt x="229184" y="109918"/>
                  </a:lnTo>
                  <a:lnTo>
                    <a:pt x="230771" y="113715"/>
                  </a:lnTo>
                  <a:lnTo>
                    <a:pt x="234734" y="115239"/>
                  </a:lnTo>
                  <a:lnTo>
                    <a:pt x="238696" y="113715"/>
                  </a:lnTo>
                  <a:lnTo>
                    <a:pt x="240284" y="109918"/>
                  </a:lnTo>
                  <a:lnTo>
                    <a:pt x="240284" y="39903"/>
                  </a:lnTo>
                  <a:close/>
                </a:path>
                <a:path w="1457325" h="115569">
                  <a:moveTo>
                    <a:pt x="259308" y="39903"/>
                  </a:moveTo>
                  <a:lnTo>
                    <a:pt x="257721" y="36093"/>
                  </a:lnTo>
                  <a:lnTo>
                    <a:pt x="253758" y="34569"/>
                  </a:lnTo>
                  <a:lnTo>
                    <a:pt x="249796" y="36093"/>
                  </a:lnTo>
                  <a:lnTo>
                    <a:pt x="248221" y="39903"/>
                  </a:lnTo>
                  <a:lnTo>
                    <a:pt x="248221" y="109918"/>
                  </a:lnTo>
                  <a:lnTo>
                    <a:pt x="249796" y="113715"/>
                  </a:lnTo>
                  <a:lnTo>
                    <a:pt x="253758" y="115239"/>
                  </a:lnTo>
                  <a:lnTo>
                    <a:pt x="257721" y="113715"/>
                  </a:lnTo>
                  <a:lnTo>
                    <a:pt x="259308" y="109918"/>
                  </a:lnTo>
                  <a:lnTo>
                    <a:pt x="259308" y="39903"/>
                  </a:lnTo>
                  <a:close/>
                </a:path>
                <a:path w="1457325" h="115569">
                  <a:moveTo>
                    <a:pt x="276758" y="39903"/>
                  </a:moveTo>
                  <a:lnTo>
                    <a:pt x="275170" y="36093"/>
                  </a:lnTo>
                  <a:lnTo>
                    <a:pt x="271208" y="34569"/>
                  </a:lnTo>
                  <a:lnTo>
                    <a:pt x="267246" y="36093"/>
                  </a:lnTo>
                  <a:lnTo>
                    <a:pt x="265658" y="39903"/>
                  </a:lnTo>
                  <a:lnTo>
                    <a:pt x="265658" y="109918"/>
                  </a:lnTo>
                  <a:lnTo>
                    <a:pt x="267246" y="113715"/>
                  </a:lnTo>
                  <a:lnTo>
                    <a:pt x="271208" y="115239"/>
                  </a:lnTo>
                  <a:lnTo>
                    <a:pt x="275170" y="113715"/>
                  </a:lnTo>
                  <a:lnTo>
                    <a:pt x="276758" y="109918"/>
                  </a:lnTo>
                  <a:lnTo>
                    <a:pt x="276758" y="39903"/>
                  </a:lnTo>
                  <a:close/>
                </a:path>
                <a:path w="1457325" h="115569">
                  <a:moveTo>
                    <a:pt x="293420" y="39903"/>
                  </a:moveTo>
                  <a:lnTo>
                    <a:pt x="291833" y="36093"/>
                  </a:lnTo>
                  <a:lnTo>
                    <a:pt x="287858" y="34569"/>
                  </a:lnTo>
                  <a:lnTo>
                    <a:pt x="283908" y="36093"/>
                  </a:lnTo>
                  <a:lnTo>
                    <a:pt x="282321" y="39903"/>
                  </a:lnTo>
                  <a:lnTo>
                    <a:pt x="282321" y="109918"/>
                  </a:lnTo>
                  <a:lnTo>
                    <a:pt x="283908" y="113715"/>
                  </a:lnTo>
                  <a:lnTo>
                    <a:pt x="287858" y="115239"/>
                  </a:lnTo>
                  <a:lnTo>
                    <a:pt x="291833" y="113715"/>
                  </a:lnTo>
                  <a:lnTo>
                    <a:pt x="293420" y="109918"/>
                  </a:lnTo>
                  <a:lnTo>
                    <a:pt x="293420" y="39903"/>
                  </a:lnTo>
                  <a:close/>
                </a:path>
                <a:path w="1457325" h="115569">
                  <a:moveTo>
                    <a:pt x="313245" y="39903"/>
                  </a:moveTo>
                  <a:lnTo>
                    <a:pt x="311658" y="36093"/>
                  </a:lnTo>
                  <a:lnTo>
                    <a:pt x="307682" y="34569"/>
                  </a:lnTo>
                  <a:lnTo>
                    <a:pt x="303720" y="36093"/>
                  </a:lnTo>
                  <a:lnTo>
                    <a:pt x="302133" y="39903"/>
                  </a:lnTo>
                  <a:lnTo>
                    <a:pt x="302133" y="109918"/>
                  </a:lnTo>
                  <a:lnTo>
                    <a:pt x="303720" y="113715"/>
                  </a:lnTo>
                  <a:lnTo>
                    <a:pt x="307682" y="115239"/>
                  </a:lnTo>
                  <a:lnTo>
                    <a:pt x="311658" y="113715"/>
                  </a:lnTo>
                  <a:lnTo>
                    <a:pt x="313245" y="109918"/>
                  </a:lnTo>
                  <a:lnTo>
                    <a:pt x="313245" y="39903"/>
                  </a:lnTo>
                  <a:close/>
                </a:path>
                <a:path w="1457325" h="115569">
                  <a:moveTo>
                    <a:pt x="1456778" y="24866"/>
                  </a:moveTo>
                  <a:lnTo>
                    <a:pt x="746975" y="24866"/>
                  </a:lnTo>
                  <a:lnTo>
                    <a:pt x="746975" y="24688"/>
                  </a:lnTo>
                  <a:lnTo>
                    <a:pt x="746975" y="4140"/>
                  </a:lnTo>
                  <a:lnTo>
                    <a:pt x="743191" y="4140"/>
                  </a:lnTo>
                  <a:lnTo>
                    <a:pt x="743191" y="24866"/>
                  </a:lnTo>
                  <a:lnTo>
                    <a:pt x="743013" y="24866"/>
                  </a:lnTo>
                  <a:lnTo>
                    <a:pt x="743013" y="24688"/>
                  </a:lnTo>
                  <a:lnTo>
                    <a:pt x="743191" y="24866"/>
                  </a:lnTo>
                  <a:lnTo>
                    <a:pt x="743191" y="4140"/>
                  </a:lnTo>
                  <a:lnTo>
                    <a:pt x="740638" y="4140"/>
                  </a:lnTo>
                  <a:lnTo>
                    <a:pt x="740638" y="3733"/>
                  </a:lnTo>
                  <a:lnTo>
                    <a:pt x="744613" y="3733"/>
                  </a:lnTo>
                  <a:lnTo>
                    <a:pt x="744613" y="1879"/>
                  </a:lnTo>
                  <a:lnTo>
                    <a:pt x="746975" y="4140"/>
                  </a:lnTo>
                  <a:lnTo>
                    <a:pt x="746975" y="330"/>
                  </a:lnTo>
                  <a:lnTo>
                    <a:pt x="744613" y="330"/>
                  </a:lnTo>
                  <a:lnTo>
                    <a:pt x="744613" y="0"/>
                  </a:lnTo>
                  <a:lnTo>
                    <a:pt x="646023" y="0"/>
                  </a:lnTo>
                  <a:lnTo>
                    <a:pt x="646023" y="7467"/>
                  </a:lnTo>
                  <a:lnTo>
                    <a:pt x="645528" y="7950"/>
                  </a:lnTo>
                  <a:lnTo>
                    <a:pt x="645528" y="7467"/>
                  </a:lnTo>
                  <a:lnTo>
                    <a:pt x="646023" y="7467"/>
                  </a:lnTo>
                  <a:lnTo>
                    <a:pt x="646023" y="0"/>
                  </a:lnTo>
                  <a:lnTo>
                    <a:pt x="645528" y="0"/>
                  </a:lnTo>
                  <a:lnTo>
                    <a:pt x="645528" y="330"/>
                  </a:lnTo>
                  <a:lnTo>
                    <a:pt x="641553" y="330"/>
                  </a:lnTo>
                  <a:lnTo>
                    <a:pt x="641553" y="4140"/>
                  </a:lnTo>
                  <a:lnTo>
                    <a:pt x="641553" y="24866"/>
                  </a:lnTo>
                  <a:lnTo>
                    <a:pt x="0" y="24866"/>
                  </a:lnTo>
                  <a:lnTo>
                    <a:pt x="0" y="28600"/>
                  </a:lnTo>
                  <a:lnTo>
                    <a:pt x="0" y="32334"/>
                  </a:lnTo>
                  <a:lnTo>
                    <a:pt x="647433" y="32334"/>
                  </a:lnTo>
                  <a:lnTo>
                    <a:pt x="649478" y="32296"/>
                  </a:lnTo>
                  <a:lnTo>
                    <a:pt x="649478" y="28486"/>
                  </a:lnTo>
                  <a:lnTo>
                    <a:pt x="647433" y="30467"/>
                  </a:lnTo>
                  <a:lnTo>
                    <a:pt x="647433" y="28600"/>
                  </a:lnTo>
                  <a:lnTo>
                    <a:pt x="643382" y="28600"/>
                  </a:lnTo>
                  <a:lnTo>
                    <a:pt x="649478" y="28486"/>
                  </a:lnTo>
                  <a:lnTo>
                    <a:pt x="649478" y="7950"/>
                  </a:lnTo>
                  <a:lnTo>
                    <a:pt x="649478" y="7467"/>
                  </a:lnTo>
                  <a:lnTo>
                    <a:pt x="739152" y="7467"/>
                  </a:lnTo>
                  <a:lnTo>
                    <a:pt x="739152" y="28486"/>
                  </a:lnTo>
                  <a:lnTo>
                    <a:pt x="739152" y="32296"/>
                  </a:lnTo>
                  <a:lnTo>
                    <a:pt x="743013" y="32296"/>
                  </a:lnTo>
                  <a:lnTo>
                    <a:pt x="1456778" y="32334"/>
                  </a:lnTo>
                  <a:lnTo>
                    <a:pt x="1456778" y="28600"/>
                  </a:lnTo>
                  <a:lnTo>
                    <a:pt x="1456778" y="24866"/>
                  </a:lnTo>
                  <a:close/>
                </a:path>
              </a:pathLst>
            </a:custGeom>
            <a:solidFill>
              <a:srgbClr val="000000"/>
            </a:solidFill>
          </p:spPr>
          <p:txBody>
            <a:bodyPr wrap="square" lIns="0" tIns="0" rIns="0" bIns="0" rtlCol="0"/>
            <a:lstStyle/>
            <a:p/>
          </p:txBody>
        </p:sp>
        <p:sp>
          <p:nvSpPr>
            <p:cNvPr id="31" name="object 31" descr=""/>
            <p:cNvSpPr/>
            <p:nvPr/>
          </p:nvSpPr>
          <p:spPr>
            <a:xfrm>
              <a:off x="8708419" y="3023837"/>
              <a:ext cx="85090" cy="43815"/>
            </a:xfrm>
            <a:custGeom>
              <a:avLst/>
              <a:gdLst/>
              <a:ahLst/>
              <a:cxnLst/>
              <a:rect l="l" t="t" r="r" b="b"/>
              <a:pathLst>
                <a:path w="85090" h="43814">
                  <a:moveTo>
                    <a:pt x="84855" y="0"/>
                  </a:moveTo>
                  <a:lnTo>
                    <a:pt x="0" y="0"/>
                  </a:lnTo>
                  <a:lnTo>
                    <a:pt x="0" y="43373"/>
                  </a:lnTo>
                  <a:lnTo>
                    <a:pt x="84855" y="43373"/>
                  </a:lnTo>
                  <a:lnTo>
                    <a:pt x="84855" y="0"/>
                  </a:lnTo>
                  <a:close/>
                </a:path>
              </a:pathLst>
            </a:custGeom>
            <a:solidFill>
              <a:srgbClr val="252525"/>
            </a:solidFill>
          </p:spPr>
          <p:txBody>
            <a:bodyPr wrap="square" lIns="0" tIns="0" rIns="0" bIns="0" rtlCol="0"/>
            <a:lstStyle/>
            <a:p/>
          </p:txBody>
        </p:sp>
        <p:sp>
          <p:nvSpPr>
            <p:cNvPr id="32" name="object 32" descr=""/>
            <p:cNvSpPr/>
            <p:nvPr/>
          </p:nvSpPr>
          <p:spPr>
            <a:xfrm>
              <a:off x="8419757" y="2959671"/>
              <a:ext cx="382270" cy="60960"/>
            </a:xfrm>
            <a:custGeom>
              <a:avLst/>
              <a:gdLst/>
              <a:ahLst/>
              <a:cxnLst/>
              <a:rect l="l" t="t" r="r" b="b"/>
              <a:pathLst>
                <a:path w="382270" h="60960">
                  <a:moveTo>
                    <a:pt x="382231" y="17399"/>
                  </a:moveTo>
                  <a:lnTo>
                    <a:pt x="262496" y="17399"/>
                  </a:lnTo>
                  <a:lnTo>
                    <a:pt x="262496" y="0"/>
                  </a:lnTo>
                  <a:lnTo>
                    <a:pt x="118960" y="0"/>
                  </a:lnTo>
                  <a:lnTo>
                    <a:pt x="118960" y="17399"/>
                  </a:lnTo>
                  <a:lnTo>
                    <a:pt x="0" y="17399"/>
                  </a:lnTo>
                  <a:lnTo>
                    <a:pt x="0" y="42265"/>
                  </a:lnTo>
                  <a:lnTo>
                    <a:pt x="118960" y="42265"/>
                  </a:lnTo>
                  <a:lnTo>
                    <a:pt x="118960" y="44754"/>
                  </a:lnTo>
                  <a:lnTo>
                    <a:pt x="118960" y="60921"/>
                  </a:lnTo>
                  <a:lnTo>
                    <a:pt x="262496" y="60921"/>
                  </a:lnTo>
                  <a:lnTo>
                    <a:pt x="262496" y="44754"/>
                  </a:lnTo>
                  <a:lnTo>
                    <a:pt x="382231" y="44754"/>
                  </a:lnTo>
                  <a:lnTo>
                    <a:pt x="382231" y="42265"/>
                  </a:lnTo>
                  <a:lnTo>
                    <a:pt x="382231" y="17399"/>
                  </a:lnTo>
                  <a:close/>
                </a:path>
              </a:pathLst>
            </a:custGeom>
            <a:solidFill>
              <a:srgbClr val="000000"/>
            </a:solidFill>
          </p:spPr>
          <p:txBody>
            <a:bodyPr wrap="square" lIns="0" tIns="0" rIns="0" bIns="0" rtlCol="0"/>
            <a:lstStyle/>
            <a:p/>
          </p:txBody>
        </p:sp>
        <p:sp>
          <p:nvSpPr>
            <p:cNvPr id="33" name="object 33" descr=""/>
            <p:cNvSpPr/>
            <p:nvPr/>
          </p:nvSpPr>
          <p:spPr>
            <a:xfrm>
              <a:off x="8415793" y="2929479"/>
              <a:ext cx="26670" cy="25400"/>
            </a:xfrm>
            <a:custGeom>
              <a:avLst/>
              <a:gdLst/>
              <a:ahLst/>
              <a:cxnLst/>
              <a:rect l="l" t="t" r="r" b="b"/>
              <a:pathLst>
                <a:path w="26670" h="25400">
                  <a:moveTo>
                    <a:pt x="12686" y="0"/>
                  </a:moveTo>
                  <a:lnTo>
                    <a:pt x="7935" y="760"/>
                  </a:lnTo>
                  <a:lnTo>
                    <a:pt x="3967" y="3804"/>
                  </a:lnTo>
                  <a:lnTo>
                    <a:pt x="793" y="7608"/>
                  </a:lnTo>
                  <a:lnTo>
                    <a:pt x="0" y="12174"/>
                  </a:lnTo>
                  <a:lnTo>
                    <a:pt x="793" y="17500"/>
                  </a:lnTo>
                  <a:lnTo>
                    <a:pt x="3967" y="21304"/>
                  </a:lnTo>
                  <a:lnTo>
                    <a:pt x="7935" y="24348"/>
                  </a:lnTo>
                  <a:lnTo>
                    <a:pt x="12686" y="25109"/>
                  </a:lnTo>
                  <a:lnTo>
                    <a:pt x="17447" y="24348"/>
                  </a:lnTo>
                  <a:lnTo>
                    <a:pt x="22208" y="21304"/>
                  </a:lnTo>
                  <a:lnTo>
                    <a:pt x="25372" y="17500"/>
                  </a:lnTo>
                  <a:lnTo>
                    <a:pt x="26165" y="12174"/>
                  </a:lnTo>
                  <a:lnTo>
                    <a:pt x="25372" y="7608"/>
                  </a:lnTo>
                  <a:lnTo>
                    <a:pt x="22208" y="3804"/>
                  </a:lnTo>
                  <a:lnTo>
                    <a:pt x="17447" y="760"/>
                  </a:lnTo>
                  <a:lnTo>
                    <a:pt x="12686" y="0"/>
                  </a:lnTo>
                  <a:close/>
                </a:path>
              </a:pathLst>
            </a:custGeom>
            <a:solidFill>
              <a:srgbClr val="FFFFFF"/>
            </a:solidFill>
          </p:spPr>
          <p:txBody>
            <a:bodyPr wrap="square" lIns="0" tIns="0" rIns="0" bIns="0" rtlCol="0"/>
            <a:lstStyle/>
            <a:p/>
          </p:txBody>
        </p:sp>
        <p:sp>
          <p:nvSpPr>
            <p:cNvPr id="34" name="object 34" descr=""/>
            <p:cNvSpPr/>
            <p:nvPr/>
          </p:nvSpPr>
          <p:spPr>
            <a:xfrm>
              <a:off x="8412607" y="2926448"/>
              <a:ext cx="33020" cy="31750"/>
            </a:xfrm>
            <a:custGeom>
              <a:avLst/>
              <a:gdLst/>
              <a:ahLst/>
              <a:cxnLst/>
              <a:rect l="l" t="t" r="r" b="b"/>
              <a:pathLst>
                <a:path w="33020" h="31750">
                  <a:moveTo>
                    <a:pt x="32524" y="15214"/>
                  </a:moveTo>
                  <a:lnTo>
                    <a:pt x="30937" y="9880"/>
                  </a:lnTo>
                  <a:lnTo>
                    <a:pt x="26974" y="5321"/>
                  </a:lnTo>
                  <a:lnTo>
                    <a:pt x="26187" y="4787"/>
                  </a:lnTo>
                  <a:lnTo>
                    <a:pt x="26187" y="11404"/>
                  </a:lnTo>
                  <a:lnTo>
                    <a:pt x="26187" y="15214"/>
                  </a:lnTo>
                  <a:lnTo>
                    <a:pt x="26187" y="19773"/>
                  </a:lnTo>
                  <a:lnTo>
                    <a:pt x="23799" y="22821"/>
                  </a:lnTo>
                  <a:lnTo>
                    <a:pt x="19837" y="25107"/>
                  </a:lnTo>
                  <a:lnTo>
                    <a:pt x="15862" y="25107"/>
                  </a:lnTo>
                  <a:lnTo>
                    <a:pt x="11899" y="25107"/>
                  </a:lnTo>
                  <a:lnTo>
                    <a:pt x="8737" y="22821"/>
                  </a:lnTo>
                  <a:lnTo>
                    <a:pt x="6350" y="19773"/>
                  </a:lnTo>
                  <a:lnTo>
                    <a:pt x="6350" y="15214"/>
                  </a:lnTo>
                  <a:lnTo>
                    <a:pt x="6350" y="11404"/>
                  </a:lnTo>
                  <a:lnTo>
                    <a:pt x="8737" y="8369"/>
                  </a:lnTo>
                  <a:lnTo>
                    <a:pt x="11899" y="6083"/>
                  </a:lnTo>
                  <a:lnTo>
                    <a:pt x="15862" y="6083"/>
                  </a:lnTo>
                  <a:lnTo>
                    <a:pt x="19837" y="6083"/>
                  </a:lnTo>
                  <a:lnTo>
                    <a:pt x="23799" y="8369"/>
                  </a:lnTo>
                  <a:lnTo>
                    <a:pt x="26187" y="11404"/>
                  </a:lnTo>
                  <a:lnTo>
                    <a:pt x="26187" y="4787"/>
                  </a:lnTo>
                  <a:lnTo>
                    <a:pt x="21424" y="1511"/>
                  </a:lnTo>
                  <a:lnTo>
                    <a:pt x="15862" y="0"/>
                  </a:lnTo>
                  <a:lnTo>
                    <a:pt x="10325" y="1511"/>
                  </a:lnTo>
                  <a:lnTo>
                    <a:pt x="5562" y="5321"/>
                  </a:lnTo>
                  <a:lnTo>
                    <a:pt x="1587" y="9880"/>
                  </a:lnTo>
                  <a:lnTo>
                    <a:pt x="0" y="15214"/>
                  </a:lnTo>
                  <a:lnTo>
                    <a:pt x="1587" y="21297"/>
                  </a:lnTo>
                  <a:lnTo>
                    <a:pt x="5562" y="25869"/>
                  </a:lnTo>
                  <a:lnTo>
                    <a:pt x="10325" y="29667"/>
                  </a:lnTo>
                  <a:lnTo>
                    <a:pt x="15862" y="31191"/>
                  </a:lnTo>
                  <a:lnTo>
                    <a:pt x="21424" y="29667"/>
                  </a:lnTo>
                  <a:lnTo>
                    <a:pt x="26974" y="25869"/>
                  </a:lnTo>
                  <a:lnTo>
                    <a:pt x="30937" y="21297"/>
                  </a:lnTo>
                  <a:lnTo>
                    <a:pt x="32524" y="15214"/>
                  </a:lnTo>
                  <a:close/>
                </a:path>
              </a:pathLst>
            </a:custGeom>
            <a:solidFill>
              <a:srgbClr val="000000"/>
            </a:solidFill>
          </p:spPr>
          <p:txBody>
            <a:bodyPr wrap="square" lIns="0" tIns="0" rIns="0" bIns="0" rtlCol="0"/>
            <a:lstStyle/>
            <a:p/>
          </p:txBody>
        </p:sp>
        <p:sp>
          <p:nvSpPr>
            <p:cNvPr id="35" name="object 35" descr=""/>
            <p:cNvSpPr/>
            <p:nvPr/>
          </p:nvSpPr>
          <p:spPr>
            <a:xfrm>
              <a:off x="8541088" y="2937847"/>
              <a:ext cx="139065" cy="22225"/>
            </a:xfrm>
            <a:custGeom>
              <a:avLst/>
              <a:gdLst/>
              <a:ahLst/>
              <a:cxnLst/>
              <a:rect l="l" t="t" r="r" b="b"/>
              <a:pathLst>
                <a:path w="139065" h="22225">
                  <a:moveTo>
                    <a:pt x="138785" y="0"/>
                  </a:moveTo>
                  <a:lnTo>
                    <a:pt x="0" y="0"/>
                  </a:lnTo>
                  <a:lnTo>
                    <a:pt x="0" y="22067"/>
                  </a:lnTo>
                  <a:lnTo>
                    <a:pt x="138785" y="22067"/>
                  </a:lnTo>
                  <a:lnTo>
                    <a:pt x="138785" y="0"/>
                  </a:lnTo>
                  <a:close/>
                </a:path>
              </a:pathLst>
            </a:custGeom>
            <a:solidFill>
              <a:srgbClr val="BEBEBE"/>
            </a:solidFill>
          </p:spPr>
          <p:txBody>
            <a:bodyPr wrap="square" lIns="0" tIns="0" rIns="0" bIns="0" rtlCol="0"/>
            <a:lstStyle/>
            <a:p/>
          </p:txBody>
        </p:sp>
        <p:sp>
          <p:nvSpPr>
            <p:cNvPr id="36" name="object 36" descr=""/>
            <p:cNvSpPr/>
            <p:nvPr/>
          </p:nvSpPr>
          <p:spPr>
            <a:xfrm>
              <a:off x="8537918" y="2934804"/>
              <a:ext cx="883919" cy="100965"/>
            </a:xfrm>
            <a:custGeom>
              <a:avLst/>
              <a:gdLst/>
              <a:ahLst/>
              <a:cxnLst/>
              <a:rect l="l" t="t" r="r" b="b"/>
              <a:pathLst>
                <a:path w="883920" h="100964">
                  <a:moveTo>
                    <a:pt x="145122" y="12"/>
                  </a:moveTo>
                  <a:lnTo>
                    <a:pt x="143230" y="12"/>
                  </a:lnTo>
                  <a:lnTo>
                    <a:pt x="138772" y="0"/>
                  </a:lnTo>
                  <a:lnTo>
                    <a:pt x="138772" y="6210"/>
                  </a:lnTo>
                  <a:lnTo>
                    <a:pt x="138772" y="22377"/>
                  </a:lnTo>
                  <a:lnTo>
                    <a:pt x="6337" y="22377"/>
                  </a:lnTo>
                  <a:lnTo>
                    <a:pt x="6337" y="6210"/>
                  </a:lnTo>
                  <a:lnTo>
                    <a:pt x="138772" y="6210"/>
                  </a:lnTo>
                  <a:lnTo>
                    <a:pt x="138772" y="0"/>
                  </a:lnTo>
                  <a:lnTo>
                    <a:pt x="3162" y="0"/>
                  </a:lnTo>
                  <a:lnTo>
                    <a:pt x="0" y="12"/>
                  </a:lnTo>
                  <a:lnTo>
                    <a:pt x="0" y="3048"/>
                  </a:lnTo>
                  <a:lnTo>
                    <a:pt x="0" y="25120"/>
                  </a:lnTo>
                  <a:lnTo>
                    <a:pt x="1676" y="25120"/>
                  </a:lnTo>
                  <a:lnTo>
                    <a:pt x="1676" y="26733"/>
                  </a:lnTo>
                  <a:lnTo>
                    <a:pt x="0" y="25120"/>
                  </a:lnTo>
                  <a:lnTo>
                    <a:pt x="0" y="28155"/>
                  </a:lnTo>
                  <a:lnTo>
                    <a:pt x="1676" y="28155"/>
                  </a:lnTo>
                  <a:lnTo>
                    <a:pt x="1676" y="28587"/>
                  </a:lnTo>
                  <a:lnTo>
                    <a:pt x="141947" y="28587"/>
                  </a:lnTo>
                  <a:lnTo>
                    <a:pt x="141947" y="28155"/>
                  </a:lnTo>
                  <a:lnTo>
                    <a:pt x="145122" y="28155"/>
                  </a:lnTo>
                  <a:lnTo>
                    <a:pt x="145122" y="25120"/>
                  </a:lnTo>
                  <a:lnTo>
                    <a:pt x="145122" y="22072"/>
                  </a:lnTo>
                  <a:lnTo>
                    <a:pt x="145122" y="3048"/>
                  </a:lnTo>
                  <a:lnTo>
                    <a:pt x="141947" y="3048"/>
                  </a:lnTo>
                  <a:lnTo>
                    <a:pt x="141947" y="22072"/>
                  </a:lnTo>
                  <a:lnTo>
                    <a:pt x="141947" y="22377"/>
                  </a:lnTo>
                  <a:lnTo>
                    <a:pt x="141617" y="22377"/>
                  </a:lnTo>
                  <a:lnTo>
                    <a:pt x="141947" y="22072"/>
                  </a:lnTo>
                  <a:lnTo>
                    <a:pt x="141947" y="3048"/>
                  </a:lnTo>
                  <a:lnTo>
                    <a:pt x="140131" y="3048"/>
                  </a:lnTo>
                  <a:lnTo>
                    <a:pt x="140131" y="2489"/>
                  </a:lnTo>
                  <a:lnTo>
                    <a:pt x="143230" y="2489"/>
                  </a:lnTo>
                  <a:lnTo>
                    <a:pt x="143230" y="1244"/>
                  </a:lnTo>
                  <a:lnTo>
                    <a:pt x="145122" y="3048"/>
                  </a:lnTo>
                  <a:lnTo>
                    <a:pt x="145122" y="12"/>
                  </a:lnTo>
                  <a:close/>
                </a:path>
                <a:path w="883920" h="100964">
                  <a:moveTo>
                    <a:pt x="883475" y="6845"/>
                  </a:moveTo>
                  <a:lnTo>
                    <a:pt x="823201" y="6845"/>
                  </a:lnTo>
                  <a:lnTo>
                    <a:pt x="823201" y="100444"/>
                  </a:lnTo>
                  <a:lnTo>
                    <a:pt x="883475" y="100444"/>
                  </a:lnTo>
                  <a:lnTo>
                    <a:pt x="883475" y="6845"/>
                  </a:lnTo>
                  <a:close/>
                </a:path>
              </a:pathLst>
            </a:custGeom>
            <a:solidFill>
              <a:srgbClr val="000000"/>
            </a:solidFill>
          </p:spPr>
          <p:txBody>
            <a:bodyPr wrap="square" lIns="0" tIns="0" rIns="0" bIns="0" rtlCol="0"/>
            <a:lstStyle/>
            <a:p/>
          </p:txBody>
        </p:sp>
        <p:sp>
          <p:nvSpPr>
            <p:cNvPr id="37" name="object 37" descr=""/>
            <p:cNvSpPr/>
            <p:nvPr/>
          </p:nvSpPr>
          <p:spPr>
            <a:xfrm>
              <a:off x="9369062" y="2962197"/>
              <a:ext cx="45720" cy="40640"/>
            </a:xfrm>
            <a:custGeom>
              <a:avLst/>
              <a:gdLst/>
              <a:ahLst/>
              <a:cxnLst/>
              <a:rect l="l" t="t" r="r" b="b"/>
              <a:pathLst>
                <a:path w="45720" h="40639">
                  <a:moveTo>
                    <a:pt x="45189" y="0"/>
                  </a:moveTo>
                  <a:lnTo>
                    <a:pt x="0" y="0"/>
                  </a:lnTo>
                  <a:lnTo>
                    <a:pt x="0" y="7608"/>
                  </a:lnTo>
                  <a:lnTo>
                    <a:pt x="4739" y="40327"/>
                  </a:lnTo>
                  <a:lnTo>
                    <a:pt x="40449" y="40327"/>
                  </a:lnTo>
                  <a:lnTo>
                    <a:pt x="45189" y="7608"/>
                  </a:lnTo>
                  <a:lnTo>
                    <a:pt x="45189" y="0"/>
                  </a:lnTo>
                  <a:close/>
                </a:path>
              </a:pathLst>
            </a:custGeom>
            <a:solidFill>
              <a:srgbClr val="FFFFFF"/>
            </a:solidFill>
          </p:spPr>
          <p:txBody>
            <a:bodyPr wrap="square" lIns="0" tIns="0" rIns="0" bIns="0" rtlCol="0"/>
            <a:lstStyle/>
            <a:p/>
          </p:txBody>
        </p:sp>
        <p:sp>
          <p:nvSpPr>
            <p:cNvPr id="38" name="object 38" descr=""/>
            <p:cNvSpPr/>
            <p:nvPr/>
          </p:nvSpPr>
          <p:spPr>
            <a:xfrm>
              <a:off x="9369062" y="2966002"/>
              <a:ext cx="45720" cy="6350"/>
            </a:xfrm>
            <a:custGeom>
              <a:avLst/>
              <a:gdLst/>
              <a:ahLst/>
              <a:cxnLst/>
              <a:rect l="l" t="t" r="r" b="b"/>
              <a:pathLst>
                <a:path w="45720" h="6350">
                  <a:moveTo>
                    <a:pt x="45189" y="0"/>
                  </a:moveTo>
                  <a:lnTo>
                    <a:pt x="0" y="0"/>
                  </a:lnTo>
                  <a:lnTo>
                    <a:pt x="0" y="6087"/>
                  </a:lnTo>
                  <a:lnTo>
                    <a:pt x="45189" y="6087"/>
                  </a:lnTo>
                  <a:lnTo>
                    <a:pt x="45189" y="3043"/>
                  </a:lnTo>
                  <a:lnTo>
                    <a:pt x="45189" y="0"/>
                  </a:lnTo>
                  <a:close/>
                </a:path>
              </a:pathLst>
            </a:custGeom>
            <a:solidFill>
              <a:srgbClr val="000000"/>
            </a:solidFill>
          </p:spPr>
          <p:txBody>
            <a:bodyPr wrap="square" lIns="0" tIns="0" rIns="0" bIns="0" rtlCol="0"/>
            <a:lstStyle/>
            <a:p/>
          </p:txBody>
        </p:sp>
        <p:sp>
          <p:nvSpPr>
            <p:cNvPr id="39" name="object 39" descr=""/>
            <p:cNvSpPr/>
            <p:nvPr/>
          </p:nvSpPr>
          <p:spPr>
            <a:xfrm>
              <a:off x="7698096" y="3245269"/>
              <a:ext cx="2159000" cy="494030"/>
            </a:xfrm>
            <a:custGeom>
              <a:avLst/>
              <a:gdLst/>
              <a:ahLst/>
              <a:cxnLst/>
              <a:rect l="l" t="t" r="r" b="b"/>
              <a:pathLst>
                <a:path w="2159000" h="494029">
                  <a:moveTo>
                    <a:pt x="1998421" y="0"/>
                  </a:moveTo>
                  <a:lnTo>
                    <a:pt x="1986518" y="760"/>
                  </a:lnTo>
                  <a:lnTo>
                    <a:pt x="1977810" y="1521"/>
                  </a:lnTo>
                  <a:lnTo>
                    <a:pt x="1932621" y="1521"/>
                  </a:lnTo>
                  <a:lnTo>
                    <a:pt x="1896911" y="2282"/>
                  </a:lnTo>
                  <a:lnTo>
                    <a:pt x="1744701" y="2282"/>
                  </a:lnTo>
                  <a:lnTo>
                    <a:pt x="1681987" y="3043"/>
                  </a:lnTo>
                  <a:lnTo>
                    <a:pt x="1300525" y="3043"/>
                  </a:lnTo>
                  <a:lnTo>
                    <a:pt x="1216540" y="2282"/>
                  </a:lnTo>
                  <a:lnTo>
                    <a:pt x="706598" y="2282"/>
                  </a:lnTo>
                  <a:lnTo>
                    <a:pt x="628079" y="1521"/>
                  </a:lnTo>
                  <a:lnTo>
                    <a:pt x="296589" y="1521"/>
                  </a:lnTo>
                  <a:lnTo>
                    <a:pt x="247421" y="760"/>
                  </a:lnTo>
                  <a:lnTo>
                    <a:pt x="116571" y="760"/>
                  </a:lnTo>
                  <a:lnTo>
                    <a:pt x="107060" y="2282"/>
                  </a:lnTo>
                  <a:lnTo>
                    <a:pt x="77717" y="47936"/>
                  </a:lnTo>
                  <a:lnTo>
                    <a:pt x="57098" y="155231"/>
                  </a:lnTo>
                  <a:lnTo>
                    <a:pt x="42823" y="224472"/>
                  </a:lnTo>
                  <a:lnTo>
                    <a:pt x="29342" y="292963"/>
                  </a:lnTo>
                  <a:lnTo>
                    <a:pt x="17447" y="352312"/>
                  </a:lnTo>
                  <a:lnTo>
                    <a:pt x="8723" y="394164"/>
                  </a:lnTo>
                  <a:lnTo>
                    <a:pt x="5551" y="410144"/>
                  </a:lnTo>
                  <a:lnTo>
                    <a:pt x="3171" y="420037"/>
                  </a:lnTo>
                  <a:lnTo>
                    <a:pt x="0" y="442103"/>
                  </a:lnTo>
                  <a:lnTo>
                    <a:pt x="793" y="467215"/>
                  </a:lnTo>
                  <a:lnTo>
                    <a:pt x="8723" y="484716"/>
                  </a:lnTo>
                  <a:lnTo>
                    <a:pt x="12688" y="486999"/>
                  </a:lnTo>
                  <a:lnTo>
                    <a:pt x="17447" y="489282"/>
                  </a:lnTo>
                  <a:lnTo>
                    <a:pt x="22205" y="490043"/>
                  </a:lnTo>
                  <a:lnTo>
                    <a:pt x="27756" y="491565"/>
                  </a:lnTo>
                  <a:lnTo>
                    <a:pt x="37272" y="493087"/>
                  </a:lnTo>
                  <a:lnTo>
                    <a:pt x="2100703" y="493087"/>
                  </a:lnTo>
                  <a:lnTo>
                    <a:pt x="2108638" y="493087"/>
                  </a:lnTo>
                  <a:lnTo>
                    <a:pt x="2116574" y="493848"/>
                  </a:lnTo>
                  <a:lnTo>
                    <a:pt x="2123738" y="493087"/>
                  </a:lnTo>
                  <a:lnTo>
                    <a:pt x="2130902" y="491565"/>
                  </a:lnTo>
                  <a:lnTo>
                    <a:pt x="2157024" y="445147"/>
                  </a:lnTo>
                  <a:lnTo>
                    <a:pt x="2158677" y="430689"/>
                  </a:lnTo>
                  <a:lnTo>
                    <a:pt x="2157795" y="420798"/>
                  </a:lnTo>
                  <a:lnTo>
                    <a:pt x="2156252" y="414709"/>
                  </a:lnTo>
                  <a:lnTo>
                    <a:pt x="2150741" y="396447"/>
                  </a:lnTo>
                  <a:lnTo>
                    <a:pt x="2116574" y="290680"/>
                  </a:lnTo>
                  <a:lnTo>
                    <a:pt x="2094420" y="219907"/>
                  </a:lnTo>
                  <a:lnTo>
                    <a:pt x="2071385" y="149144"/>
                  </a:lnTo>
                  <a:lnTo>
                    <a:pt x="2051546" y="86741"/>
                  </a:lnTo>
                  <a:lnTo>
                    <a:pt x="2037328" y="41088"/>
                  </a:lnTo>
                  <a:lnTo>
                    <a:pt x="2031707" y="21304"/>
                  </a:lnTo>
                  <a:lnTo>
                    <a:pt x="2030164" y="17500"/>
                  </a:lnTo>
                  <a:lnTo>
                    <a:pt x="2008010" y="760"/>
                  </a:lnTo>
                  <a:lnTo>
                    <a:pt x="1998421" y="0"/>
                  </a:lnTo>
                  <a:close/>
                </a:path>
              </a:pathLst>
            </a:custGeom>
            <a:solidFill>
              <a:srgbClr val="CEC4BE"/>
            </a:solidFill>
          </p:spPr>
          <p:txBody>
            <a:bodyPr wrap="square" lIns="0" tIns="0" rIns="0" bIns="0" rtlCol="0"/>
            <a:lstStyle/>
            <a:p/>
          </p:txBody>
        </p:sp>
        <p:sp>
          <p:nvSpPr>
            <p:cNvPr id="40" name="object 40" descr=""/>
            <p:cNvSpPr/>
            <p:nvPr/>
          </p:nvSpPr>
          <p:spPr>
            <a:xfrm>
              <a:off x="7694130" y="3240709"/>
              <a:ext cx="2164715" cy="503555"/>
            </a:xfrm>
            <a:custGeom>
              <a:avLst/>
              <a:gdLst/>
              <a:ahLst/>
              <a:cxnLst/>
              <a:rect l="l" t="t" r="r" b="b"/>
              <a:pathLst>
                <a:path w="2164715" h="503554">
                  <a:moveTo>
                    <a:pt x="2164181" y="417753"/>
                  </a:moveTo>
                  <a:lnTo>
                    <a:pt x="2158669" y="400253"/>
                  </a:lnTo>
                  <a:lnTo>
                    <a:pt x="2157895" y="397865"/>
                  </a:lnTo>
                  <a:lnTo>
                    <a:pt x="2157895" y="425361"/>
                  </a:lnTo>
                  <a:lnTo>
                    <a:pt x="2157895" y="435254"/>
                  </a:lnTo>
                  <a:lnTo>
                    <a:pt x="2148306" y="478624"/>
                  </a:lnTo>
                  <a:lnTo>
                    <a:pt x="2127694" y="493852"/>
                  </a:lnTo>
                  <a:lnTo>
                    <a:pt x="2120531" y="493852"/>
                  </a:lnTo>
                  <a:lnTo>
                    <a:pt x="2112594" y="493090"/>
                  </a:lnTo>
                  <a:lnTo>
                    <a:pt x="2104669" y="493852"/>
                  </a:lnTo>
                  <a:lnTo>
                    <a:pt x="2104669" y="493090"/>
                  </a:lnTo>
                  <a:lnTo>
                    <a:pt x="48374" y="493090"/>
                  </a:lnTo>
                  <a:lnTo>
                    <a:pt x="45199" y="493090"/>
                  </a:lnTo>
                  <a:lnTo>
                    <a:pt x="41236" y="493852"/>
                  </a:lnTo>
                  <a:lnTo>
                    <a:pt x="36474" y="493090"/>
                  </a:lnTo>
                  <a:lnTo>
                    <a:pt x="32512" y="492328"/>
                  </a:lnTo>
                  <a:lnTo>
                    <a:pt x="26962" y="490804"/>
                  </a:lnTo>
                  <a:lnTo>
                    <a:pt x="22199" y="490042"/>
                  </a:lnTo>
                  <a:lnTo>
                    <a:pt x="18237" y="487756"/>
                  </a:lnTo>
                  <a:lnTo>
                    <a:pt x="15062" y="486244"/>
                  </a:lnTo>
                  <a:lnTo>
                    <a:pt x="8712" y="471017"/>
                  </a:lnTo>
                  <a:lnTo>
                    <a:pt x="7924" y="446671"/>
                  </a:lnTo>
                  <a:lnTo>
                    <a:pt x="11099" y="424599"/>
                  </a:lnTo>
                  <a:lnTo>
                    <a:pt x="13474" y="415467"/>
                  </a:lnTo>
                  <a:lnTo>
                    <a:pt x="16649" y="399491"/>
                  </a:lnTo>
                  <a:lnTo>
                    <a:pt x="25374" y="357644"/>
                  </a:lnTo>
                  <a:lnTo>
                    <a:pt x="37261" y="298284"/>
                  </a:lnTo>
                  <a:lnTo>
                    <a:pt x="50749" y="229793"/>
                  </a:lnTo>
                  <a:lnTo>
                    <a:pt x="65024" y="160553"/>
                  </a:lnTo>
                  <a:lnTo>
                    <a:pt x="85648" y="53263"/>
                  </a:lnTo>
                  <a:lnTo>
                    <a:pt x="88811" y="31191"/>
                  </a:lnTo>
                  <a:lnTo>
                    <a:pt x="89611" y="25869"/>
                  </a:lnTo>
                  <a:lnTo>
                    <a:pt x="120535" y="9131"/>
                  </a:lnTo>
                  <a:lnTo>
                    <a:pt x="131648" y="9131"/>
                  </a:lnTo>
                  <a:lnTo>
                    <a:pt x="131648" y="9893"/>
                  </a:lnTo>
                  <a:lnTo>
                    <a:pt x="251383" y="9893"/>
                  </a:lnTo>
                  <a:lnTo>
                    <a:pt x="300545" y="10655"/>
                  </a:lnTo>
                  <a:lnTo>
                    <a:pt x="632040" y="10655"/>
                  </a:lnTo>
                  <a:lnTo>
                    <a:pt x="710552" y="11417"/>
                  </a:lnTo>
                  <a:lnTo>
                    <a:pt x="1220495" y="11417"/>
                  </a:lnTo>
                  <a:lnTo>
                    <a:pt x="1304480" y="12179"/>
                  </a:lnTo>
                  <a:lnTo>
                    <a:pt x="1685950" y="12179"/>
                  </a:lnTo>
                  <a:lnTo>
                    <a:pt x="1748663" y="11417"/>
                  </a:lnTo>
                  <a:lnTo>
                    <a:pt x="1900872" y="11417"/>
                  </a:lnTo>
                  <a:lnTo>
                    <a:pt x="1936584" y="10655"/>
                  </a:lnTo>
                  <a:lnTo>
                    <a:pt x="1981771" y="10655"/>
                  </a:lnTo>
                  <a:lnTo>
                    <a:pt x="1990483" y="9131"/>
                  </a:lnTo>
                  <a:lnTo>
                    <a:pt x="2011972" y="9131"/>
                  </a:lnTo>
                  <a:lnTo>
                    <a:pt x="2019020" y="10655"/>
                  </a:lnTo>
                  <a:lnTo>
                    <a:pt x="2022995" y="12941"/>
                  </a:lnTo>
                  <a:lnTo>
                    <a:pt x="2026183" y="16738"/>
                  </a:lnTo>
                  <a:lnTo>
                    <a:pt x="2028609" y="19024"/>
                  </a:lnTo>
                  <a:lnTo>
                    <a:pt x="2030158" y="23583"/>
                  </a:lnTo>
                  <a:lnTo>
                    <a:pt x="2031695" y="26631"/>
                  </a:lnTo>
                  <a:lnTo>
                    <a:pt x="2037321" y="46418"/>
                  </a:lnTo>
                  <a:lnTo>
                    <a:pt x="2051532" y="92062"/>
                  </a:lnTo>
                  <a:lnTo>
                    <a:pt x="2071382" y="154470"/>
                  </a:lnTo>
                  <a:lnTo>
                    <a:pt x="2094407" y="225234"/>
                  </a:lnTo>
                  <a:lnTo>
                    <a:pt x="2116569" y="296011"/>
                  </a:lnTo>
                  <a:lnTo>
                    <a:pt x="2150732" y="401777"/>
                  </a:lnTo>
                  <a:lnTo>
                    <a:pt x="2156244" y="420801"/>
                  </a:lnTo>
                  <a:lnTo>
                    <a:pt x="2157895" y="425361"/>
                  </a:lnTo>
                  <a:lnTo>
                    <a:pt x="2157895" y="397865"/>
                  </a:lnTo>
                  <a:lnTo>
                    <a:pt x="2124506" y="294487"/>
                  </a:lnTo>
                  <a:lnTo>
                    <a:pt x="2102345" y="223710"/>
                  </a:lnTo>
                  <a:lnTo>
                    <a:pt x="2079307" y="152946"/>
                  </a:lnTo>
                  <a:lnTo>
                    <a:pt x="2059470" y="90551"/>
                  </a:lnTo>
                  <a:lnTo>
                    <a:pt x="2045258" y="44894"/>
                  </a:lnTo>
                  <a:lnTo>
                    <a:pt x="2039632" y="25107"/>
                  </a:lnTo>
                  <a:lnTo>
                    <a:pt x="2036546" y="15976"/>
                  </a:lnTo>
                  <a:lnTo>
                    <a:pt x="2002383" y="0"/>
                  </a:lnTo>
                  <a:lnTo>
                    <a:pt x="1990483" y="1524"/>
                  </a:lnTo>
                  <a:lnTo>
                    <a:pt x="1936584" y="1524"/>
                  </a:lnTo>
                  <a:lnTo>
                    <a:pt x="1900872" y="2286"/>
                  </a:lnTo>
                  <a:lnTo>
                    <a:pt x="1748663" y="2286"/>
                  </a:lnTo>
                  <a:lnTo>
                    <a:pt x="1685950" y="3048"/>
                  </a:lnTo>
                  <a:lnTo>
                    <a:pt x="1304480" y="3048"/>
                  </a:lnTo>
                  <a:lnTo>
                    <a:pt x="1220495" y="2286"/>
                  </a:lnTo>
                  <a:lnTo>
                    <a:pt x="710552" y="2286"/>
                  </a:lnTo>
                  <a:lnTo>
                    <a:pt x="632040" y="1524"/>
                  </a:lnTo>
                  <a:lnTo>
                    <a:pt x="300545" y="1524"/>
                  </a:lnTo>
                  <a:lnTo>
                    <a:pt x="251383" y="762"/>
                  </a:lnTo>
                  <a:lnTo>
                    <a:pt x="131648" y="762"/>
                  </a:lnTo>
                  <a:lnTo>
                    <a:pt x="131648" y="1524"/>
                  </a:lnTo>
                  <a:lnTo>
                    <a:pt x="120535" y="1524"/>
                  </a:lnTo>
                  <a:lnTo>
                    <a:pt x="84848" y="18262"/>
                  </a:lnTo>
                  <a:lnTo>
                    <a:pt x="80886" y="31191"/>
                  </a:lnTo>
                  <a:lnTo>
                    <a:pt x="77711" y="51739"/>
                  </a:lnTo>
                  <a:lnTo>
                    <a:pt x="57099" y="159042"/>
                  </a:lnTo>
                  <a:lnTo>
                    <a:pt x="42824" y="228282"/>
                  </a:lnTo>
                  <a:lnTo>
                    <a:pt x="29337" y="296773"/>
                  </a:lnTo>
                  <a:lnTo>
                    <a:pt x="17437" y="356120"/>
                  </a:lnTo>
                  <a:lnTo>
                    <a:pt x="8712" y="397967"/>
                  </a:lnTo>
                  <a:lnTo>
                    <a:pt x="5549" y="413943"/>
                  </a:lnTo>
                  <a:lnTo>
                    <a:pt x="3162" y="424599"/>
                  </a:lnTo>
                  <a:lnTo>
                    <a:pt x="0" y="446671"/>
                  </a:lnTo>
                  <a:lnTo>
                    <a:pt x="787" y="472541"/>
                  </a:lnTo>
                  <a:lnTo>
                    <a:pt x="10299" y="492328"/>
                  </a:lnTo>
                  <a:lnTo>
                    <a:pt x="15062" y="495376"/>
                  </a:lnTo>
                  <a:lnTo>
                    <a:pt x="20612" y="497649"/>
                  </a:lnTo>
                  <a:lnTo>
                    <a:pt x="25374" y="498411"/>
                  </a:lnTo>
                  <a:lnTo>
                    <a:pt x="30924" y="499935"/>
                  </a:lnTo>
                  <a:lnTo>
                    <a:pt x="36474" y="500697"/>
                  </a:lnTo>
                  <a:lnTo>
                    <a:pt x="41236" y="501459"/>
                  </a:lnTo>
                  <a:lnTo>
                    <a:pt x="45199" y="502221"/>
                  </a:lnTo>
                  <a:lnTo>
                    <a:pt x="48374" y="502221"/>
                  </a:lnTo>
                  <a:lnTo>
                    <a:pt x="2104669" y="502221"/>
                  </a:lnTo>
                  <a:lnTo>
                    <a:pt x="2104669" y="501459"/>
                  </a:lnTo>
                  <a:lnTo>
                    <a:pt x="2120531" y="502983"/>
                  </a:lnTo>
                  <a:lnTo>
                    <a:pt x="2127694" y="501459"/>
                  </a:lnTo>
                  <a:lnTo>
                    <a:pt x="2135632" y="499935"/>
                  </a:lnTo>
                  <a:lnTo>
                    <a:pt x="2143569" y="496125"/>
                  </a:lnTo>
                  <a:lnTo>
                    <a:pt x="2150732" y="490042"/>
                  </a:lnTo>
                  <a:lnTo>
                    <a:pt x="2156244" y="481672"/>
                  </a:lnTo>
                  <a:lnTo>
                    <a:pt x="2160219" y="471017"/>
                  </a:lnTo>
                  <a:lnTo>
                    <a:pt x="2163076" y="458597"/>
                  </a:lnTo>
                  <a:lnTo>
                    <a:pt x="2163076" y="418185"/>
                  </a:lnTo>
                  <a:lnTo>
                    <a:pt x="2164181" y="417753"/>
                  </a:lnTo>
                  <a:close/>
                </a:path>
              </a:pathLst>
            </a:custGeom>
            <a:solidFill>
              <a:srgbClr val="000000"/>
            </a:solidFill>
          </p:spPr>
          <p:txBody>
            <a:bodyPr wrap="square" lIns="0" tIns="0" rIns="0" bIns="0" rtlCol="0"/>
            <a:lstStyle/>
            <a:p/>
          </p:txBody>
        </p:sp>
        <p:pic>
          <p:nvPicPr>
            <p:cNvPr id="41" name="object 41" descr=""/>
            <p:cNvPicPr/>
            <p:nvPr/>
          </p:nvPicPr>
          <p:blipFill>
            <a:blip r:embed="rId7" cstate="print"/>
            <a:stretch>
              <a:fillRect/>
            </a:stretch>
          </p:blipFill>
          <p:spPr>
            <a:xfrm>
              <a:off x="7807537" y="3319384"/>
              <a:ext cx="1941333" cy="313959"/>
            </a:xfrm>
            <a:prstGeom prst="rect">
              <a:avLst/>
            </a:prstGeom>
          </p:spPr>
        </p:pic>
        <p:sp>
          <p:nvSpPr>
            <p:cNvPr id="42" name="object 42" descr=""/>
            <p:cNvSpPr/>
            <p:nvPr/>
          </p:nvSpPr>
          <p:spPr>
            <a:xfrm>
              <a:off x="7699680" y="3706888"/>
              <a:ext cx="2150745" cy="8890"/>
            </a:xfrm>
            <a:custGeom>
              <a:avLst/>
              <a:gdLst/>
              <a:ahLst/>
              <a:cxnLst/>
              <a:rect l="l" t="t" r="r" b="b"/>
              <a:pathLst>
                <a:path w="2150745" h="8889">
                  <a:moveTo>
                    <a:pt x="2150694" y="0"/>
                  </a:moveTo>
                  <a:lnTo>
                    <a:pt x="0" y="0"/>
                  </a:lnTo>
                  <a:lnTo>
                    <a:pt x="0" y="3733"/>
                  </a:lnTo>
                  <a:lnTo>
                    <a:pt x="0" y="8712"/>
                  </a:lnTo>
                  <a:lnTo>
                    <a:pt x="2150694" y="8712"/>
                  </a:lnTo>
                  <a:lnTo>
                    <a:pt x="2150694" y="3733"/>
                  </a:lnTo>
                  <a:lnTo>
                    <a:pt x="2150694" y="0"/>
                  </a:lnTo>
                  <a:close/>
                </a:path>
              </a:pathLst>
            </a:custGeom>
            <a:solidFill>
              <a:srgbClr val="000000"/>
            </a:solidFill>
          </p:spPr>
          <p:txBody>
            <a:bodyPr wrap="square" lIns="0" tIns="0" rIns="0" bIns="0" rtlCol="0"/>
            <a:lstStyle/>
            <a:p/>
          </p:txBody>
        </p:sp>
        <p:sp>
          <p:nvSpPr>
            <p:cNvPr id="43" name="object 43" descr=""/>
            <p:cNvSpPr/>
            <p:nvPr/>
          </p:nvSpPr>
          <p:spPr>
            <a:xfrm>
              <a:off x="8378517" y="2733155"/>
              <a:ext cx="788035" cy="66675"/>
            </a:xfrm>
            <a:custGeom>
              <a:avLst/>
              <a:gdLst/>
              <a:ahLst/>
              <a:cxnLst/>
              <a:rect l="l" t="t" r="r" b="b"/>
              <a:pathLst>
                <a:path w="788034" h="66675">
                  <a:moveTo>
                    <a:pt x="787480" y="0"/>
                  </a:moveTo>
                  <a:lnTo>
                    <a:pt x="0" y="0"/>
                  </a:lnTo>
                  <a:lnTo>
                    <a:pt x="0" y="66201"/>
                  </a:lnTo>
                  <a:lnTo>
                    <a:pt x="787480" y="66201"/>
                  </a:lnTo>
                  <a:lnTo>
                    <a:pt x="787480" y="0"/>
                  </a:lnTo>
                  <a:close/>
                </a:path>
              </a:pathLst>
            </a:custGeom>
            <a:solidFill>
              <a:srgbClr val="8E776B"/>
            </a:solidFill>
          </p:spPr>
          <p:txBody>
            <a:bodyPr wrap="square" lIns="0" tIns="0" rIns="0" bIns="0" rtlCol="0"/>
            <a:lstStyle/>
            <a:p/>
          </p:txBody>
        </p:sp>
        <p:sp>
          <p:nvSpPr>
            <p:cNvPr id="44" name="object 44" descr=""/>
            <p:cNvSpPr/>
            <p:nvPr/>
          </p:nvSpPr>
          <p:spPr>
            <a:xfrm>
              <a:off x="8374558" y="2729356"/>
              <a:ext cx="795655" cy="74295"/>
            </a:xfrm>
            <a:custGeom>
              <a:avLst/>
              <a:gdLst/>
              <a:ahLst/>
              <a:cxnLst/>
              <a:rect l="l" t="t" r="r" b="b"/>
              <a:pathLst>
                <a:path w="795654" h="74294">
                  <a:moveTo>
                    <a:pt x="795451" y="0"/>
                  </a:moveTo>
                  <a:lnTo>
                    <a:pt x="791476" y="0"/>
                  </a:lnTo>
                  <a:lnTo>
                    <a:pt x="791476" y="304"/>
                  </a:lnTo>
                  <a:lnTo>
                    <a:pt x="787514" y="304"/>
                  </a:lnTo>
                  <a:lnTo>
                    <a:pt x="787514" y="7759"/>
                  </a:lnTo>
                  <a:lnTo>
                    <a:pt x="787514" y="66192"/>
                  </a:lnTo>
                  <a:lnTo>
                    <a:pt x="7924" y="66192"/>
                  </a:lnTo>
                  <a:lnTo>
                    <a:pt x="7924" y="7759"/>
                  </a:lnTo>
                  <a:lnTo>
                    <a:pt x="787514" y="7759"/>
                  </a:lnTo>
                  <a:lnTo>
                    <a:pt x="787514" y="304"/>
                  </a:lnTo>
                  <a:lnTo>
                    <a:pt x="3632" y="304"/>
                  </a:lnTo>
                  <a:lnTo>
                    <a:pt x="3949" y="0"/>
                  </a:lnTo>
                  <a:lnTo>
                    <a:pt x="0" y="0"/>
                  </a:lnTo>
                  <a:lnTo>
                    <a:pt x="0" y="3797"/>
                  </a:lnTo>
                  <a:lnTo>
                    <a:pt x="1689" y="2184"/>
                  </a:lnTo>
                  <a:lnTo>
                    <a:pt x="1689" y="3797"/>
                  </a:lnTo>
                  <a:lnTo>
                    <a:pt x="0" y="3797"/>
                  </a:lnTo>
                  <a:lnTo>
                    <a:pt x="0" y="70002"/>
                  </a:lnTo>
                  <a:lnTo>
                    <a:pt x="0" y="73812"/>
                  </a:lnTo>
                  <a:lnTo>
                    <a:pt x="3949" y="73812"/>
                  </a:lnTo>
                  <a:lnTo>
                    <a:pt x="3949" y="73660"/>
                  </a:lnTo>
                  <a:lnTo>
                    <a:pt x="791629" y="73660"/>
                  </a:lnTo>
                  <a:lnTo>
                    <a:pt x="791476" y="73812"/>
                  </a:lnTo>
                  <a:lnTo>
                    <a:pt x="795451" y="73812"/>
                  </a:lnTo>
                  <a:lnTo>
                    <a:pt x="795451" y="70002"/>
                  </a:lnTo>
                  <a:lnTo>
                    <a:pt x="793584" y="71793"/>
                  </a:lnTo>
                  <a:lnTo>
                    <a:pt x="793584" y="70002"/>
                  </a:lnTo>
                  <a:lnTo>
                    <a:pt x="795451" y="70002"/>
                  </a:lnTo>
                  <a:lnTo>
                    <a:pt x="795451" y="7607"/>
                  </a:lnTo>
                  <a:lnTo>
                    <a:pt x="795451" y="3797"/>
                  </a:lnTo>
                  <a:lnTo>
                    <a:pt x="795451" y="0"/>
                  </a:lnTo>
                  <a:close/>
                </a:path>
              </a:pathLst>
            </a:custGeom>
            <a:solidFill>
              <a:srgbClr val="000000"/>
            </a:solidFill>
          </p:spPr>
          <p:txBody>
            <a:bodyPr wrap="square" lIns="0" tIns="0" rIns="0" bIns="0" rtlCol="0"/>
            <a:lstStyle/>
            <a:p/>
          </p:txBody>
        </p:sp>
        <p:sp>
          <p:nvSpPr>
            <p:cNvPr id="45" name="object 45" descr=""/>
            <p:cNvSpPr/>
            <p:nvPr/>
          </p:nvSpPr>
          <p:spPr>
            <a:xfrm>
              <a:off x="8096989" y="1565110"/>
              <a:ext cx="1336040" cy="1045210"/>
            </a:xfrm>
            <a:custGeom>
              <a:avLst/>
              <a:gdLst/>
              <a:ahLst/>
              <a:cxnLst/>
              <a:rect l="l" t="t" r="r" b="b"/>
              <a:pathLst>
                <a:path w="1336040" h="1045210">
                  <a:moveTo>
                    <a:pt x="1275158" y="0"/>
                  </a:moveTo>
                  <a:lnTo>
                    <a:pt x="72170" y="0"/>
                  </a:lnTo>
                  <a:lnTo>
                    <a:pt x="61071" y="739"/>
                  </a:lnTo>
                  <a:lnTo>
                    <a:pt x="15860" y="21347"/>
                  </a:lnTo>
                  <a:lnTo>
                    <a:pt x="0" y="60131"/>
                  </a:lnTo>
                  <a:lnTo>
                    <a:pt x="0" y="1004479"/>
                  </a:lnTo>
                  <a:lnTo>
                    <a:pt x="23796" y="1042523"/>
                  </a:lnTo>
                  <a:lnTo>
                    <a:pt x="45211" y="1044742"/>
                  </a:lnTo>
                  <a:lnTo>
                    <a:pt x="1284747" y="1044742"/>
                  </a:lnTo>
                  <a:lnTo>
                    <a:pt x="1318805" y="1027305"/>
                  </a:lnTo>
                  <a:lnTo>
                    <a:pt x="1335447" y="987676"/>
                  </a:lnTo>
                  <a:lnTo>
                    <a:pt x="1335447" y="51782"/>
                  </a:lnTo>
                  <a:lnTo>
                    <a:pt x="1318804" y="12153"/>
                  </a:lnTo>
                  <a:lnTo>
                    <a:pt x="1275158" y="0"/>
                  </a:lnTo>
                  <a:close/>
                </a:path>
              </a:pathLst>
            </a:custGeom>
            <a:solidFill>
              <a:srgbClr val="F1EEEC"/>
            </a:solidFill>
          </p:spPr>
          <p:txBody>
            <a:bodyPr wrap="square" lIns="0" tIns="0" rIns="0" bIns="0" rtlCol="0"/>
            <a:lstStyle/>
            <a:p/>
          </p:txBody>
        </p:sp>
        <p:sp>
          <p:nvSpPr>
            <p:cNvPr id="46" name="object 46" descr=""/>
            <p:cNvSpPr/>
            <p:nvPr/>
          </p:nvSpPr>
          <p:spPr>
            <a:xfrm>
              <a:off x="8093024" y="1565122"/>
              <a:ext cx="1343660" cy="1049020"/>
            </a:xfrm>
            <a:custGeom>
              <a:avLst/>
              <a:gdLst/>
              <a:ahLst/>
              <a:cxnLst/>
              <a:rect l="l" t="t" r="r" b="b"/>
              <a:pathLst>
                <a:path w="1343659" h="1049020">
                  <a:moveTo>
                    <a:pt x="1343380" y="987666"/>
                  </a:moveTo>
                  <a:lnTo>
                    <a:pt x="1343367" y="51777"/>
                  </a:lnTo>
                  <a:lnTo>
                    <a:pt x="1342605" y="38773"/>
                  </a:lnTo>
                  <a:lnTo>
                    <a:pt x="1339405" y="26619"/>
                  </a:lnTo>
                  <a:lnTo>
                    <a:pt x="1335443" y="20370"/>
                  </a:lnTo>
                  <a:lnTo>
                    <a:pt x="1335443" y="51777"/>
                  </a:lnTo>
                  <a:lnTo>
                    <a:pt x="1335443" y="987666"/>
                  </a:lnTo>
                  <a:lnTo>
                    <a:pt x="1319568" y="1024978"/>
                  </a:lnTo>
                  <a:lnTo>
                    <a:pt x="1288707" y="1040930"/>
                  </a:lnTo>
                  <a:lnTo>
                    <a:pt x="49174" y="1040930"/>
                  </a:lnTo>
                  <a:lnTo>
                    <a:pt x="12687" y="1027303"/>
                  </a:lnTo>
                  <a:lnTo>
                    <a:pt x="7924" y="1004468"/>
                  </a:lnTo>
                  <a:lnTo>
                    <a:pt x="7924" y="60121"/>
                  </a:lnTo>
                  <a:lnTo>
                    <a:pt x="22199" y="23558"/>
                  </a:lnTo>
                  <a:lnTo>
                    <a:pt x="65024" y="4533"/>
                  </a:lnTo>
                  <a:lnTo>
                    <a:pt x="76123" y="3797"/>
                  </a:lnTo>
                  <a:lnTo>
                    <a:pt x="1279118" y="3797"/>
                  </a:lnTo>
                  <a:lnTo>
                    <a:pt x="1320444" y="15214"/>
                  </a:lnTo>
                  <a:lnTo>
                    <a:pt x="1335443" y="51777"/>
                  </a:lnTo>
                  <a:lnTo>
                    <a:pt x="1335443" y="20370"/>
                  </a:lnTo>
                  <a:lnTo>
                    <a:pt x="1333119" y="16687"/>
                  </a:lnTo>
                  <a:lnTo>
                    <a:pt x="1325194" y="9080"/>
                  </a:lnTo>
                  <a:lnTo>
                    <a:pt x="1315593" y="3797"/>
                  </a:lnTo>
                  <a:lnTo>
                    <a:pt x="1306372" y="0"/>
                  </a:lnTo>
                  <a:lnTo>
                    <a:pt x="1279118" y="0"/>
                  </a:lnTo>
                  <a:lnTo>
                    <a:pt x="76123" y="0"/>
                  </a:lnTo>
                  <a:lnTo>
                    <a:pt x="49872" y="0"/>
                  </a:lnTo>
                  <a:lnTo>
                    <a:pt x="39649" y="3060"/>
                  </a:lnTo>
                  <a:lnTo>
                    <a:pt x="7924" y="29692"/>
                  </a:lnTo>
                  <a:lnTo>
                    <a:pt x="0" y="60121"/>
                  </a:lnTo>
                  <a:lnTo>
                    <a:pt x="0" y="1004468"/>
                  </a:lnTo>
                  <a:lnTo>
                    <a:pt x="19024" y="1041666"/>
                  </a:lnTo>
                  <a:lnTo>
                    <a:pt x="26962" y="1046327"/>
                  </a:lnTo>
                  <a:lnTo>
                    <a:pt x="37261" y="1047800"/>
                  </a:lnTo>
                  <a:lnTo>
                    <a:pt x="49174" y="1048537"/>
                  </a:lnTo>
                  <a:lnTo>
                    <a:pt x="1288707" y="1048537"/>
                  </a:lnTo>
                  <a:lnTo>
                    <a:pt x="1325956" y="1029525"/>
                  </a:lnTo>
                  <a:lnTo>
                    <a:pt x="1341831" y="999083"/>
                  </a:lnTo>
                  <a:lnTo>
                    <a:pt x="1343380" y="987666"/>
                  </a:lnTo>
                  <a:close/>
                </a:path>
              </a:pathLst>
            </a:custGeom>
            <a:solidFill>
              <a:srgbClr val="000000"/>
            </a:solidFill>
          </p:spPr>
          <p:txBody>
            <a:bodyPr wrap="square" lIns="0" tIns="0" rIns="0" bIns="0" rtlCol="0"/>
            <a:lstStyle/>
            <a:p/>
          </p:txBody>
        </p:sp>
        <p:sp>
          <p:nvSpPr>
            <p:cNvPr id="47" name="object 47" descr=""/>
            <p:cNvSpPr/>
            <p:nvPr/>
          </p:nvSpPr>
          <p:spPr>
            <a:xfrm>
              <a:off x="8129503" y="1587937"/>
              <a:ext cx="1272540" cy="996315"/>
            </a:xfrm>
            <a:custGeom>
              <a:avLst/>
              <a:gdLst/>
              <a:ahLst/>
              <a:cxnLst/>
              <a:rect l="l" t="t" r="r" b="b"/>
              <a:pathLst>
                <a:path w="1272540" h="996314">
                  <a:moveTo>
                    <a:pt x="1214980" y="0"/>
                  </a:moveTo>
                  <a:lnTo>
                    <a:pt x="68995" y="0"/>
                  </a:lnTo>
                  <a:lnTo>
                    <a:pt x="58690" y="739"/>
                  </a:lnTo>
                  <a:lnTo>
                    <a:pt x="15066" y="19761"/>
                  </a:lnTo>
                  <a:lnTo>
                    <a:pt x="0" y="57806"/>
                  </a:lnTo>
                  <a:lnTo>
                    <a:pt x="0" y="957240"/>
                  </a:lnTo>
                  <a:lnTo>
                    <a:pt x="23002" y="993805"/>
                  </a:lnTo>
                  <a:lnTo>
                    <a:pt x="42830" y="996024"/>
                  </a:lnTo>
                  <a:lnTo>
                    <a:pt x="1223687" y="996024"/>
                  </a:lnTo>
                  <a:lnTo>
                    <a:pt x="1262483" y="970239"/>
                  </a:lnTo>
                  <a:lnTo>
                    <a:pt x="1272072" y="940543"/>
                  </a:lnTo>
                  <a:lnTo>
                    <a:pt x="1272072" y="49457"/>
                  </a:lnTo>
                  <a:lnTo>
                    <a:pt x="1256201" y="11413"/>
                  </a:lnTo>
                  <a:lnTo>
                    <a:pt x="1214980" y="0"/>
                  </a:lnTo>
                  <a:close/>
                </a:path>
              </a:pathLst>
            </a:custGeom>
            <a:solidFill>
              <a:srgbClr val="C1B5AC"/>
            </a:solidFill>
          </p:spPr>
          <p:txBody>
            <a:bodyPr wrap="square" lIns="0" tIns="0" rIns="0" bIns="0" rtlCol="0"/>
            <a:lstStyle/>
            <a:p/>
          </p:txBody>
        </p:sp>
        <p:sp>
          <p:nvSpPr>
            <p:cNvPr id="48" name="object 48" descr=""/>
            <p:cNvSpPr/>
            <p:nvPr/>
          </p:nvSpPr>
          <p:spPr>
            <a:xfrm>
              <a:off x="8125536" y="1584134"/>
              <a:ext cx="1280160" cy="1003935"/>
            </a:xfrm>
            <a:custGeom>
              <a:avLst/>
              <a:gdLst/>
              <a:ahLst/>
              <a:cxnLst/>
              <a:rect l="l" t="t" r="r" b="b"/>
              <a:pathLst>
                <a:path w="1280159" h="1003935">
                  <a:moveTo>
                    <a:pt x="1280007" y="53263"/>
                  </a:moveTo>
                  <a:lnTo>
                    <a:pt x="1278343" y="41109"/>
                  </a:lnTo>
                  <a:lnTo>
                    <a:pt x="1275156" y="29705"/>
                  </a:lnTo>
                  <a:lnTo>
                    <a:pt x="1272070" y="24561"/>
                  </a:lnTo>
                  <a:lnTo>
                    <a:pt x="1272070" y="41109"/>
                  </a:lnTo>
                  <a:lnTo>
                    <a:pt x="1272070" y="53263"/>
                  </a:lnTo>
                  <a:lnTo>
                    <a:pt x="1272070" y="944346"/>
                  </a:lnTo>
                  <a:lnTo>
                    <a:pt x="1272070" y="955027"/>
                  </a:lnTo>
                  <a:lnTo>
                    <a:pt x="1268869" y="963371"/>
                  </a:lnTo>
                  <a:lnTo>
                    <a:pt x="1243520" y="992225"/>
                  </a:lnTo>
                  <a:lnTo>
                    <a:pt x="1227645" y="996035"/>
                  </a:lnTo>
                  <a:lnTo>
                    <a:pt x="46786" y="996035"/>
                  </a:lnTo>
                  <a:lnTo>
                    <a:pt x="35687" y="996035"/>
                  </a:lnTo>
                  <a:lnTo>
                    <a:pt x="7924" y="970241"/>
                  </a:lnTo>
                  <a:lnTo>
                    <a:pt x="7924" y="961047"/>
                  </a:lnTo>
                  <a:lnTo>
                    <a:pt x="7924" y="61620"/>
                  </a:lnTo>
                  <a:lnTo>
                    <a:pt x="21412" y="25895"/>
                  </a:lnTo>
                  <a:lnTo>
                    <a:pt x="62649" y="7620"/>
                  </a:lnTo>
                  <a:lnTo>
                    <a:pt x="72961" y="7620"/>
                  </a:lnTo>
                  <a:lnTo>
                    <a:pt x="1218946" y="7620"/>
                  </a:lnTo>
                  <a:lnTo>
                    <a:pt x="1230845" y="7620"/>
                  </a:lnTo>
                  <a:lnTo>
                    <a:pt x="1241094" y="9944"/>
                  </a:lnTo>
                  <a:lnTo>
                    <a:pt x="1272070" y="41109"/>
                  </a:lnTo>
                  <a:lnTo>
                    <a:pt x="1272070" y="24561"/>
                  </a:lnTo>
                  <a:lnTo>
                    <a:pt x="1230845" y="1485"/>
                  </a:lnTo>
                  <a:lnTo>
                    <a:pt x="1218946" y="0"/>
                  </a:lnTo>
                  <a:lnTo>
                    <a:pt x="72961" y="0"/>
                  </a:lnTo>
                  <a:lnTo>
                    <a:pt x="26962" y="12903"/>
                  </a:lnTo>
                  <a:lnTo>
                    <a:pt x="2374" y="45656"/>
                  </a:lnTo>
                  <a:lnTo>
                    <a:pt x="0" y="61620"/>
                  </a:lnTo>
                  <a:lnTo>
                    <a:pt x="0" y="961047"/>
                  </a:lnTo>
                  <a:lnTo>
                    <a:pt x="18237" y="997610"/>
                  </a:lnTo>
                  <a:lnTo>
                    <a:pt x="46786" y="1003642"/>
                  </a:lnTo>
                  <a:lnTo>
                    <a:pt x="1227645" y="1003642"/>
                  </a:lnTo>
                  <a:lnTo>
                    <a:pt x="1262481" y="984618"/>
                  </a:lnTo>
                  <a:lnTo>
                    <a:pt x="1280007" y="944346"/>
                  </a:lnTo>
                  <a:lnTo>
                    <a:pt x="1280007" y="53263"/>
                  </a:lnTo>
                  <a:close/>
                </a:path>
              </a:pathLst>
            </a:custGeom>
            <a:solidFill>
              <a:srgbClr val="000000"/>
            </a:solidFill>
          </p:spPr>
          <p:txBody>
            <a:bodyPr wrap="square" lIns="0" tIns="0" rIns="0" bIns="0" rtlCol="0"/>
            <a:lstStyle/>
            <a:p/>
          </p:txBody>
        </p:sp>
        <p:sp>
          <p:nvSpPr>
            <p:cNvPr id="49" name="object 49" descr=""/>
            <p:cNvSpPr/>
            <p:nvPr/>
          </p:nvSpPr>
          <p:spPr>
            <a:xfrm>
              <a:off x="8291291" y="1707354"/>
              <a:ext cx="954405" cy="746760"/>
            </a:xfrm>
            <a:custGeom>
              <a:avLst/>
              <a:gdLst/>
              <a:ahLst/>
              <a:cxnLst/>
              <a:rect l="l" t="t" r="r" b="b"/>
              <a:pathLst>
                <a:path w="954404" h="746760">
                  <a:moveTo>
                    <a:pt x="911232" y="0"/>
                  </a:moveTo>
                  <a:lnTo>
                    <a:pt x="51537" y="0"/>
                  </a:lnTo>
                  <a:lnTo>
                    <a:pt x="43612" y="845"/>
                  </a:lnTo>
                  <a:lnTo>
                    <a:pt x="5543" y="22826"/>
                  </a:lnTo>
                  <a:lnTo>
                    <a:pt x="0" y="43434"/>
                  </a:lnTo>
                  <a:lnTo>
                    <a:pt x="0" y="717666"/>
                  </a:lnTo>
                  <a:lnTo>
                    <a:pt x="32514" y="746516"/>
                  </a:lnTo>
                  <a:lnTo>
                    <a:pt x="917514" y="746516"/>
                  </a:lnTo>
                  <a:lnTo>
                    <a:pt x="950800" y="720625"/>
                  </a:lnTo>
                  <a:lnTo>
                    <a:pt x="953996" y="705407"/>
                  </a:lnTo>
                  <a:lnTo>
                    <a:pt x="953996" y="37304"/>
                  </a:lnTo>
                  <a:lnTo>
                    <a:pt x="928646" y="2324"/>
                  </a:lnTo>
                  <a:lnTo>
                    <a:pt x="911232" y="0"/>
                  </a:lnTo>
                  <a:close/>
                </a:path>
              </a:pathLst>
            </a:custGeom>
            <a:solidFill>
              <a:srgbClr val="FFFFFF"/>
            </a:solidFill>
          </p:spPr>
          <p:txBody>
            <a:bodyPr wrap="square" lIns="0" tIns="0" rIns="0" bIns="0" rtlCol="0"/>
            <a:lstStyle/>
            <a:p/>
          </p:txBody>
        </p:sp>
        <p:sp>
          <p:nvSpPr>
            <p:cNvPr id="50" name="object 50" descr=""/>
            <p:cNvSpPr/>
            <p:nvPr/>
          </p:nvSpPr>
          <p:spPr>
            <a:xfrm>
              <a:off x="8339665" y="1729441"/>
              <a:ext cx="859155" cy="688975"/>
            </a:xfrm>
            <a:custGeom>
              <a:avLst/>
              <a:gdLst/>
              <a:ahLst/>
              <a:cxnLst/>
              <a:rect l="l" t="t" r="r" b="b"/>
              <a:pathLst>
                <a:path w="859154" h="688975">
                  <a:moveTo>
                    <a:pt x="819983" y="0"/>
                  </a:moveTo>
                  <a:lnTo>
                    <a:pt x="46787" y="0"/>
                  </a:lnTo>
                  <a:lnTo>
                    <a:pt x="39645" y="739"/>
                  </a:lnTo>
                  <a:lnTo>
                    <a:pt x="4750" y="20607"/>
                  </a:lnTo>
                  <a:lnTo>
                    <a:pt x="0" y="39629"/>
                  </a:lnTo>
                  <a:lnTo>
                    <a:pt x="0" y="662818"/>
                  </a:lnTo>
                  <a:lnTo>
                    <a:pt x="29340" y="688710"/>
                  </a:lnTo>
                  <a:lnTo>
                    <a:pt x="825494" y="688710"/>
                  </a:lnTo>
                  <a:lnTo>
                    <a:pt x="855694" y="665143"/>
                  </a:lnTo>
                  <a:lnTo>
                    <a:pt x="858890" y="651405"/>
                  </a:lnTo>
                  <a:lnTo>
                    <a:pt x="858890" y="33500"/>
                  </a:lnTo>
                  <a:lnTo>
                    <a:pt x="835854" y="2324"/>
                  </a:lnTo>
                  <a:lnTo>
                    <a:pt x="819983" y="0"/>
                  </a:lnTo>
                  <a:close/>
                </a:path>
              </a:pathLst>
            </a:custGeom>
            <a:solidFill>
              <a:srgbClr val="000000"/>
            </a:solidFill>
          </p:spPr>
          <p:txBody>
            <a:bodyPr wrap="square" lIns="0" tIns="0" rIns="0" bIns="0" rtlCol="0"/>
            <a:lstStyle/>
            <a:p/>
          </p:txBody>
        </p:sp>
        <p:sp>
          <p:nvSpPr>
            <p:cNvPr id="51" name="object 51" descr=""/>
            <p:cNvSpPr/>
            <p:nvPr/>
          </p:nvSpPr>
          <p:spPr>
            <a:xfrm>
              <a:off x="8291291" y="1707354"/>
              <a:ext cx="911860" cy="718185"/>
            </a:xfrm>
            <a:custGeom>
              <a:avLst/>
              <a:gdLst/>
              <a:ahLst/>
              <a:cxnLst/>
              <a:rect l="l" t="t" r="r" b="b"/>
              <a:pathLst>
                <a:path w="911859" h="718185">
                  <a:moveTo>
                    <a:pt x="911232" y="0"/>
                  </a:moveTo>
                  <a:lnTo>
                    <a:pt x="51537" y="0"/>
                  </a:lnTo>
                  <a:lnTo>
                    <a:pt x="43612" y="845"/>
                  </a:lnTo>
                  <a:lnTo>
                    <a:pt x="5543" y="22826"/>
                  </a:lnTo>
                  <a:lnTo>
                    <a:pt x="0" y="43434"/>
                  </a:lnTo>
                  <a:lnTo>
                    <a:pt x="0" y="717666"/>
                  </a:lnTo>
                  <a:lnTo>
                    <a:pt x="48374" y="684905"/>
                  </a:lnTo>
                  <a:lnTo>
                    <a:pt x="48374" y="61716"/>
                  </a:lnTo>
                  <a:lnTo>
                    <a:pt x="49961" y="51782"/>
                  </a:lnTo>
                  <a:lnTo>
                    <a:pt x="80888" y="24411"/>
                  </a:lnTo>
                  <a:lnTo>
                    <a:pt x="95161" y="22086"/>
                  </a:lnTo>
                  <a:lnTo>
                    <a:pt x="868357" y="22086"/>
                  </a:lnTo>
                  <a:lnTo>
                    <a:pt x="911232" y="0"/>
                  </a:lnTo>
                  <a:close/>
                </a:path>
              </a:pathLst>
            </a:custGeom>
            <a:solidFill>
              <a:srgbClr val="846B5B"/>
            </a:solidFill>
          </p:spPr>
          <p:txBody>
            <a:bodyPr wrap="square" lIns="0" tIns="0" rIns="0" bIns="0" rtlCol="0"/>
            <a:lstStyle/>
            <a:p/>
          </p:txBody>
        </p:sp>
        <p:sp>
          <p:nvSpPr>
            <p:cNvPr id="52" name="object 52" descr=""/>
            <p:cNvSpPr/>
            <p:nvPr/>
          </p:nvSpPr>
          <p:spPr>
            <a:xfrm>
              <a:off x="9228645" y="2510978"/>
              <a:ext cx="58419" cy="25400"/>
            </a:xfrm>
            <a:custGeom>
              <a:avLst/>
              <a:gdLst/>
              <a:ahLst/>
              <a:cxnLst/>
              <a:rect l="l" t="t" r="r" b="b"/>
              <a:pathLst>
                <a:path w="58420" h="25400">
                  <a:moveTo>
                    <a:pt x="57891" y="0"/>
                  </a:moveTo>
                  <a:lnTo>
                    <a:pt x="0" y="0"/>
                  </a:lnTo>
                  <a:lnTo>
                    <a:pt x="0" y="25111"/>
                  </a:lnTo>
                  <a:lnTo>
                    <a:pt x="57891" y="25111"/>
                  </a:lnTo>
                  <a:lnTo>
                    <a:pt x="57891" y="0"/>
                  </a:lnTo>
                  <a:close/>
                </a:path>
              </a:pathLst>
            </a:custGeom>
            <a:solidFill>
              <a:srgbClr val="FFFFFF"/>
            </a:solidFill>
          </p:spPr>
          <p:txBody>
            <a:bodyPr wrap="square" lIns="0" tIns="0" rIns="0" bIns="0" rtlCol="0"/>
            <a:lstStyle/>
            <a:p/>
          </p:txBody>
        </p:sp>
        <p:sp>
          <p:nvSpPr>
            <p:cNvPr id="53" name="object 53" descr=""/>
            <p:cNvSpPr/>
            <p:nvPr/>
          </p:nvSpPr>
          <p:spPr>
            <a:xfrm>
              <a:off x="8410238" y="2609853"/>
              <a:ext cx="732790" cy="27940"/>
            </a:xfrm>
            <a:custGeom>
              <a:avLst/>
              <a:gdLst/>
              <a:ahLst/>
              <a:cxnLst/>
              <a:rect l="l" t="t" r="r" b="b"/>
              <a:pathLst>
                <a:path w="732790" h="27939">
                  <a:moveTo>
                    <a:pt x="732768" y="0"/>
                  </a:moveTo>
                  <a:lnTo>
                    <a:pt x="0" y="0"/>
                  </a:lnTo>
                  <a:lnTo>
                    <a:pt x="8729" y="27370"/>
                  </a:lnTo>
                  <a:lnTo>
                    <a:pt x="724061" y="27370"/>
                  </a:lnTo>
                  <a:lnTo>
                    <a:pt x="732768" y="0"/>
                  </a:lnTo>
                  <a:close/>
                </a:path>
              </a:pathLst>
            </a:custGeom>
            <a:solidFill>
              <a:srgbClr val="9B8679"/>
            </a:solidFill>
          </p:spPr>
          <p:txBody>
            <a:bodyPr wrap="square" lIns="0" tIns="0" rIns="0" bIns="0" rtlCol="0"/>
            <a:lstStyle/>
            <a:p/>
          </p:txBody>
        </p:sp>
        <p:sp>
          <p:nvSpPr>
            <p:cNvPr id="54" name="object 54" descr=""/>
            <p:cNvSpPr/>
            <p:nvPr/>
          </p:nvSpPr>
          <p:spPr>
            <a:xfrm>
              <a:off x="8405482" y="2606052"/>
              <a:ext cx="742315" cy="35560"/>
            </a:xfrm>
            <a:custGeom>
              <a:avLst/>
              <a:gdLst/>
              <a:ahLst/>
              <a:cxnLst/>
              <a:rect l="l" t="t" r="r" b="b"/>
              <a:pathLst>
                <a:path w="742315" h="35560">
                  <a:moveTo>
                    <a:pt x="742251" y="0"/>
                  </a:moveTo>
                  <a:lnTo>
                    <a:pt x="737514" y="0"/>
                  </a:lnTo>
                  <a:lnTo>
                    <a:pt x="737514" y="520"/>
                  </a:lnTo>
                  <a:lnTo>
                    <a:pt x="737514" y="3009"/>
                  </a:lnTo>
                  <a:lnTo>
                    <a:pt x="734326" y="3073"/>
                  </a:lnTo>
                  <a:lnTo>
                    <a:pt x="732878" y="3073"/>
                  </a:lnTo>
                  <a:lnTo>
                    <a:pt x="732878" y="7607"/>
                  </a:lnTo>
                  <a:lnTo>
                    <a:pt x="730262" y="15836"/>
                  </a:lnTo>
                  <a:lnTo>
                    <a:pt x="730262" y="31597"/>
                  </a:lnTo>
                  <a:lnTo>
                    <a:pt x="727798" y="31597"/>
                  </a:lnTo>
                  <a:lnTo>
                    <a:pt x="727798" y="30988"/>
                  </a:lnTo>
                  <a:lnTo>
                    <a:pt x="730262" y="31597"/>
                  </a:lnTo>
                  <a:lnTo>
                    <a:pt x="730262" y="15836"/>
                  </a:lnTo>
                  <a:lnTo>
                    <a:pt x="726427" y="27876"/>
                  </a:lnTo>
                  <a:lnTo>
                    <a:pt x="15824" y="27876"/>
                  </a:lnTo>
                  <a:lnTo>
                    <a:pt x="15671" y="27368"/>
                  </a:lnTo>
                  <a:lnTo>
                    <a:pt x="13995" y="22123"/>
                  </a:lnTo>
                  <a:lnTo>
                    <a:pt x="13995" y="27876"/>
                  </a:lnTo>
                  <a:lnTo>
                    <a:pt x="13474" y="27876"/>
                  </a:lnTo>
                  <a:lnTo>
                    <a:pt x="13474" y="27368"/>
                  </a:lnTo>
                  <a:lnTo>
                    <a:pt x="13995" y="27876"/>
                  </a:lnTo>
                  <a:lnTo>
                    <a:pt x="13995" y="22123"/>
                  </a:lnTo>
                  <a:lnTo>
                    <a:pt x="9359" y="7607"/>
                  </a:lnTo>
                  <a:lnTo>
                    <a:pt x="732878" y="7607"/>
                  </a:lnTo>
                  <a:lnTo>
                    <a:pt x="732878" y="3073"/>
                  </a:lnTo>
                  <a:lnTo>
                    <a:pt x="7924" y="3073"/>
                  </a:lnTo>
                  <a:lnTo>
                    <a:pt x="5524" y="3632"/>
                  </a:lnTo>
                  <a:lnTo>
                    <a:pt x="5524" y="3009"/>
                  </a:lnTo>
                  <a:lnTo>
                    <a:pt x="737514" y="3009"/>
                  </a:lnTo>
                  <a:lnTo>
                    <a:pt x="737514" y="520"/>
                  </a:lnTo>
                  <a:lnTo>
                    <a:pt x="4381" y="520"/>
                  </a:lnTo>
                  <a:lnTo>
                    <a:pt x="4749" y="0"/>
                  </a:lnTo>
                  <a:lnTo>
                    <a:pt x="3530" y="0"/>
                  </a:lnTo>
                  <a:lnTo>
                    <a:pt x="3530" y="1752"/>
                  </a:lnTo>
                  <a:lnTo>
                    <a:pt x="3530" y="3009"/>
                  </a:lnTo>
                  <a:lnTo>
                    <a:pt x="2654" y="3009"/>
                  </a:lnTo>
                  <a:lnTo>
                    <a:pt x="3530" y="1752"/>
                  </a:lnTo>
                  <a:lnTo>
                    <a:pt x="3530" y="0"/>
                  </a:lnTo>
                  <a:lnTo>
                    <a:pt x="0" y="0"/>
                  </a:lnTo>
                  <a:lnTo>
                    <a:pt x="1587" y="4546"/>
                  </a:lnTo>
                  <a:lnTo>
                    <a:pt x="2222" y="3644"/>
                  </a:lnTo>
                  <a:lnTo>
                    <a:pt x="2222" y="4241"/>
                  </a:lnTo>
                  <a:lnTo>
                    <a:pt x="2895" y="4241"/>
                  </a:lnTo>
                  <a:lnTo>
                    <a:pt x="1587" y="4546"/>
                  </a:lnTo>
                  <a:lnTo>
                    <a:pt x="10299" y="32029"/>
                  </a:lnTo>
                  <a:lnTo>
                    <a:pt x="11099" y="34239"/>
                  </a:lnTo>
                  <a:lnTo>
                    <a:pt x="13474" y="34988"/>
                  </a:lnTo>
                  <a:lnTo>
                    <a:pt x="13474" y="35331"/>
                  </a:lnTo>
                  <a:lnTo>
                    <a:pt x="730453" y="35331"/>
                  </a:lnTo>
                  <a:lnTo>
                    <a:pt x="730453" y="34467"/>
                  </a:lnTo>
                  <a:lnTo>
                    <a:pt x="731126" y="34239"/>
                  </a:lnTo>
                  <a:lnTo>
                    <a:pt x="732002" y="32029"/>
                  </a:lnTo>
                  <a:lnTo>
                    <a:pt x="730453" y="33477"/>
                  </a:lnTo>
                  <a:lnTo>
                    <a:pt x="730453" y="31648"/>
                  </a:lnTo>
                  <a:lnTo>
                    <a:pt x="732002" y="32029"/>
                  </a:lnTo>
                  <a:lnTo>
                    <a:pt x="739736" y="7607"/>
                  </a:lnTo>
                  <a:lnTo>
                    <a:pt x="740714" y="4546"/>
                  </a:lnTo>
                  <a:lnTo>
                    <a:pt x="742251" y="0"/>
                  </a:lnTo>
                  <a:close/>
                </a:path>
              </a:pathLst>
            </a:custGeom>
            <a:solidFill>
              <a:srgbClr val="000000"/>
            </a:solidFill>
          </p:spPr>
          <p:txBody>
            <a:bodyPr wrap="square" lIns="0" tIns="0" rIns="0" bIns="0" rtlCol="0"/>
            <a:lstStyle/>
            <a:p/>
          </p:txBody>
        </p:sp>
        <p:sp>
          <p:nvSpPr>
            <p:cNvPr id="55" name="object 55" descr=""/>
            <p:cNvSpPr/>
            <p:nvPr/>
          </p:nvSpPr>
          <p:spPr>
            <a:xfrm>
              <a:off x="8378517" y="2664700"/>
              <a:ext cx="788035" cy="68580"/>
            </a:xfrm>
            <a:custGeom>
              <a:avLst/>
              <a:gdLst/>
              <a:ahLst/>
              <a:cxnLst/>
              <a:rect l="l" t="t" r="r" b="b"/>
              <a:pathLst>
                <a:path w="788034" h="68580">
                  <a:moveTo>
                    <a:pt x="755781" y="0"/>
                  </a:moveTo>
                  <a:lnTo>
                    <a:pt x="31720" y="0"/>
                  </a:lnTo>
                  <a:lnTo>
                    <a:pt x="0" y="68448"/>
                  </a:lnTo>
                  <a:lnTo>
                    <a:pt x="787524" y="68448"/>
                  </a:lnTo>
                  <a:lnTo>
                    <a:pt x="755781" y="0"/>
                  </a:lnTo>
                  <a:close/>
                </a:path>
              </a:pathLst>
            </a:custGeom>
            <a:solidFill>
              <a:srgbClr val="441E07"/>
            </a:solidFill>
          </p:spPr>
          <p:txBody>
            <a:bodyPr wrap="square" lIns="0" tIns="0" rIns="0" bIns="0" rtlCol="0"/>
            <a:lstStyle/>
            <a:p/>
          </p:txBody>
        </p:sp>
        <p:sp>
          <p:nvSpPr>
            <p:cNvPr id="56" name="object 56" descr=""/>
            <p:cNvSpPr/>
            <p:nvPr/>
          </p:nvSpPr>
          <p:spPr>
            <a:xfrm>
              <a:off x="8372970" y="2660903"/>
              <a:ext cx="798830" cy="76200"/>
            </a:xfrm>
            <a:custGeom>
              <a:avLst/>
              <a:gdLst/>
              <a:ahLst/>
              <a:cxnLst/>
              <a:rect l="l" t="t" r="r" b="b"/>
              <a:pathLst>
                <a:path w="798829" h="76200">
                  <a:moveTo>
                    <a:pt x="798576" y="76060"/>
                  </a:moveTo>
                  <a:lnTo>
                    <a:pt x="796150" y="70726"/>
                  </a:lnTo>
                  <a:lnTo>
                    <a:pt x="795096" y="68453"/>
                  </a:lnTo>
                  <a:lnTo>
                    <a:pt x="787387" y="51765"/>
                  </a:lnTo>
                  <a:lnTo>
                    <a:pt x="787387" y="68453"/>
                  </a:lnTo>
                  <a:lnTo>
                    <a:pt x="11176" y="68453"/>
                  </a:lnTo>
                  <a:lnTo>
                    <a:pt x="39243" y="7835"/>
                  </a:lnTo>
                  <a:lnTo>
                    <a:pt x="759307" y="7835"/>
                  </a:lnTo>
                  <a:lnTo>
                    <a:pt x="787387" y="68453"/>
                  </a:lnTo>
                  <a:lnTo>
                    <a:pt x="787387" y="51765"/>
                  </a:lnTo>
                  <a:lnTo>
                    <a:pt x="764514" y="2222"/>
                  </a:lnTo>
                  <a:lnTo>
                    <a:pt x="761885" y="3492"/>
                  </a:lnTo>
                  <a:lnTo>
                    <a:pt x="761885" y="1612"/>
                  </a:lnTo>
                  <a:lnTo>
                    <a:pt x="762749" y="1612"/>
                  </a:lnTo>
                  <a:lnTo>
                    <a:pt x="762749" y="1003"/>
                  </a:lnTo>
                  <a:lnTo>
                    <a:pt x="764514" y="2222"/>
                  </a:lnTo>
                  <a:lnTo>
                    <a:pt x="763638" y="736"/>
                  </a:lnTo>
                  <a:lnTo>
                    <a:pt x="762749" y="457"/>
                  </a:lnTo>
                  <a:lnTo>
                    <a:pt x="762482" y="368"/>
                  </a:lnTo>
                  <a:lnTo>
                    <a:pt x="761326" y="0"/>
                  </a:lnTo>
                  <a:lnTo>
                    <a:pt x="761847" y="368"/>
                  </a:lnTo>
                  <a:lnTo>
                    <a:pt x="37261" y="368"/>
                  </a:lnTo>
                  <a:lnTo>
                    <a:pt x="37261" y="0"/>
                  </a:lnTo>
                  <a:lnTo>
                    <a:pt x="34886" y="736"/>
                  </a:lnTo>
                  <a:lnTo>
                    <a:pt x="34099" y="2222"/>
                  </a:lnTo>
                  <a:lnTo>
                    <a:pt x="2362" y="70726"/>
                  </a:lnTo>
                  <a:lnTo>
                    <a:pt x="0" y="76060"/>
                  </a:lnTo>
                  <a:lnTo>
                    <a:pt x="5537" y="76060"/>
                  </a:lnTo>
                  <a:lnTo>
                    <a:pt x="793064" y="76060"/>
                  </a:lnTo>
                  <a:lnTo>
                    <a:pt x="798576" y="76060"/>
                  </a:lnTo>
                  <a:close/>
                </a:path>
              </a:pathLst>
            </a:custGeom>
            <a:solidFill>
              <a:srgbClr val="000000"/>
            </a:solidFill>
          </p:spPr>
          <p:txBody>
            <a:bodyPr wrap="square" lIns="0" tIns="0" rIns="0" bIns="0" rtlCol="0"/>
            <a:lstStyle/>
            <a:p/>
          </p:txBody>
        </p:sp>
        <p:sp>
          <p:nvSpPr>
            <p:cNvPr id="57" name="object 57" descr=""/>
            <p:cNvSpPr/>
            <p:nvPr/>
          </p:nvSpPr>
          <p:spPr>
            <a:xfrm>
              <a:off x="8515715" y="2637224"/>
              <a:ext cx="538480" cy="79375"/>
            </a:xfrm>
            <a:custGeom>
              <a:avLst/>
              <a:gdLst/>
              <a:ahLst/>
              <a:cxnLst/>
              <a:rect l="l" t="t" r="r" b="b"/>
              <a:pathLst>
                <a:path w="538479" h="79375">
                  <a:moveTo>
                    <a:pt x="538455" y="0"/>
                  </a:moveTo>
                  <a:lnTo>
                    <a:pt x="0" y="0"/>
                  </a:lnTo>
                  <a:lnTo>
                    <a:pt x="3174" y="6129"/>
                  </a:lnTo>
                  <a:lnTo>
                    <a:pt x="30926" y="33500"/>
                  </a:lnTo>
                  <a:lnTo>
                    <a:pt x="88030" y="57880"/>
                  </a:lnTo>
                  <a:lnTo>
                    <a:pt x="128469" y="67771"/>
                  </a:lnTo>
                  <a:lnTo>
                    <a:pt x="177637" y="74619"/>
                  </a:lnTo>
                  <a:lnTo>
                    <a:pt x="236327" y="78424"/>
                  </a:lnTo>
                  <a:lnTo>
                    <a:pt x="269635" y="79185"/>
                  </a:lnTo>
                  <a:lnTo>
                    <a:pt x="302921" y="78424"/>
                  </a:lnTo>
                  <a:lnTo>
                    <a:pt x="361666" y="74619"/>
                  </a:lnTo>
                  <a:lnTo>
                    <a:pt x="410823" y="67771"/>
                  </a:lnTo>
                  <a:lnTo>
                    <a:pt x="451273" y="57880"/>
                  </a:lnTo>
                  <a:lnTo>
                    <a:pt x="496462" y="39629"/>
                  </a:lnTo>
                  <a:lnTo>
                    <a:pt x="508366" y="33500"/>
                  </a:lnTo>
                  <a:lnTo>
                    <a:pt x="517844" y="26631"/>
                  </a:lnTo>
                  <a:lnTo>
                    <a:pt x="525008" y="19867"/>
                  </a:lnTo>
                  <a:lnTo>
                    <a:pt x="531291" y="12998"/>
                  </a:lnTo>
                  <a:lnTo>
                    <a:pt x="535259" y="6129"/>
                  </a:lnTo>
                  <a:lnTo>
                    <a:pt x="538455" y="0"/>
                  </a:lnTo>
                  <a:close/>
                </a:path>
              </a:pathLst>
            </a:custGeom>
            <a:solidFill>
              <a:srgbClr val="441E07"/>
            </a:solidFill>
          </p:spPr>
          <p:txBody>
            <a:bodyPr wrap="square" lIns="0" tIns="0" rIns="0" bIns="0" rtlCol="0"/>
            <a:lstStyle/>
            <a:p/>
          </p:txBody>
        </p:sp>
        <p:sp>
          <p:nvSpPr>
            <p:cNvPr id="58" name="object 58" descr=""/>
            <p:cNvSpPr/>
            <p:nvPr/>
          </p:nvSpPr>
          <p:spPr>
            <a:xfrm>
              <a:off x="8510943" y="2633421"/>
              <a:ext cx="548005" cy="86995"/>
            </a:xfrm>
            <a:custGeom>
              <a:avLst/>
              <a:gdLst/>
              <a:ahLst/>
              <a:cxnLst/>
              <a:rect l="l" t="t" r="r" b="b"/>
              <a:pathLst>
                <a:path w="548004" h="86994">
                  <a:moveTo>
                    <a:pt x="547966" y="850"/>
                  </a:moveTo>
                  <a:lnTo>
                    <a:pt x="545325" y="381"/>
                  </a:lnTo>
                  <a:lnTo>
                    <a:pt x="545325" y="3073"/>
                  </a:lnTo>
                  <a:lnTo>
                    <a:pt x="541718" y="3073"/>
                  </a:lnTo>
                  <a:lnTo>
                    <a:pt x="544423" y="2984"/>
                  </a:lnTo>
                  <a:lnTo>
                    <a:pt x="544423" y="1765"/>
                  </a:lnTo>
                  <a:lnTo>
                    <a:pt x="545325" y="3073"/>
                  </a:lnTo>
                  <a:lnTo>
                    <a:pt x="545325" y="381"/>
                  </a:lnTo>
                  <a:lnTo>
                    <a:pt x="543217" y="0"/>
                  </a:lnTo>
                  <a:lnTo>
                    <a:pt x="543560" y="508"/>
                  </a:lnTo>
                  <a:lnTo>
                    <a:pt x="537184" y="508"/>
                  </a:lnTo>
                  <a:lnTo>
                    <a:pt x="537184" y="7962"/>
                  </a:lnTo>
                  <a:lnTo>
                    <a:pt x="532968" y="15227"/>
                  </a:lnTo>
                  <a:lnTo>
                    <a:pt x="527354" y="21348"/>
                  </a:lnTo>
                  <a:lnTo>
                    <a:pt x="520192" y="28219"/>
                  </a:lnTo>
                  <a:lnTo>
                    <a:pt x="511479" y="34239"/>
                  </a:lnTo>
                  <a:lnTo>
                    <a:pt x="499579" y="40373"/>
                  </a:lnTo>
                  <a:lnTo>
                    <a:pt x="486905" y="47244"/>
                  </a:lnTo>
                  <a:lnTo>
                    <a:pt x="436206" y="63969"/>
                  </a:lnTo>
                  <a:lnTo>
                    <a:pt x="391782" y="72339"/>
                  </a:lnTo>
                  <a:lnTo>
                    <a:pt x="337883" y="77673"/>
                  </a:lnTo>
                  <a:lnTo>
                    <a:pt x="307682" y="79184"/>
                  </a:lnTo>
                  <a:lnTo>
                    <a:pt x="274396" y="79184"/>
                  </a:lnTo>
                  <a:lnTo>
                    <a:pt x="241096" y="79184"/>
                  </a:lnTo>
                  <a:lnTo>
                    <a:pt x="182410" y="75387"/>
                  </a:lnTo>
                  <a:lnTo>
                    <a:pt x="133235" y="68541"/>
                  </a:lnTo>
                  <a:lnTo>
                    <a:pt x="93586" y="58648"/>
                  </a:lnTo>
                  <a:lnTo>
                    <a:pt x="48374" y="40373"/>
                  </a:lnTo>
                  <a:lnTo>
                    <a:pt x="15074" y="15227"/>
                  </a:lnTo>
                  <a:lnTo>
                    <a:pt x="10795" y="7962"/>
                  </a:lnTo>
                  <a:lnTo>
                    <a:pt x="537184" y="7962"/>
                  </a:lnTo>
                  <a:lnTo>
                    <a:pt x="537184" y="508"/>
                  </a:lnTo>
                  <a:lnTo>
                    <a:pt x="4762" y="508"/>
                  </a:lnTo>
                  <a:lnTo>
                    <a:pt x="4762" y="0"/>
                  </a:lnTo>
                  <a:lnTo>
                    <a:pt x="0" y="850"/>
                  </a:lnTo>
                  <a:lnTo>
                    <a:pt x="23799" y="32766"/>
                  </a:lnTo>
                  <a:lnTo>
                    <a:pt x="58699" y="53314"/>
                  </a:lnTo>
                  <a:lnTo>
                    <a:pt x="74561" y="58648"/>
                  </a:lnTo>
                  <a:lnTo>
                    <a:pt x="91998" y="64731"/>
                  </a:lnTo>
                  <a:lnTo>
                    <a:pt x="133235" y="74625"/>
                  </a:lnTo>
                  <a:lnTo>
                    <a:pt x="182410" y="81470"/>
                  </a:lnTo>
                  <a:lnTo>
                    <a:pt x="274396" y="86804"/>
                  </a:lnTo>
                  <a:lnTo>
                    <a:pt x="337883" y="83756"/>
                  </a:lnTo>
                  <a:lnTo>
                    <a:pt x="391782" y="78435"/>
                  </a:lnTo>
                  <a:lnTo>
                    <a:pt x="437743" y="70065"/>
                  </a:lnTo>
                  <a:lnTo>
                    <a:pt x="474230" y="58648"/>
                  </a:lnTo>
                  <a:lnTo>
                    <a:pt x="490093" y="53314"/>
                  </a:lnTo>
                  <a:lnTo>
                    <a:pt x="502767" y="46507"/>
                  </a:lnTo>
                  <a:lnTo>
                    <a:pt x="514680" y="40373"/>
                  </a:lnTo>
                  <a:lnTo>
                    <a:pt x="525030" y="32766"/>
                  </a:lnTo>
                  <a:lnTo>
                    <a:pt x="532091" y="25895"/>
                  </a:lnTo>
                  <a:lnTo>
                    <a:pt x="539254" y="18288"/>
                  </a:lnTo>
                  <a:lnTo>
                    <a:pt x="543217" y="11417"/>
                  </a:lnTo>
                  <a:lnTo>
                    <a:pt x="546417" y="4660"/>
                  </a:lnTo>
                  <a:lnTo>
                    <a:pt x="547966" y="850"/>
                  </a:lnTo>
                  <a:close/>
                </a:path>
              </a:pathLst>
            </a:custGeom>
            <a:solidFill>
              <a:srgbClr val="000000"/>
            </a:solidFill>
          </p:spPr>
          <p:txBody>
            <a:bodyPr wrap="square" lIns="0" tIns="0" rIns="0" bIns="0" rtlCol="0"/>
            <a:lstStyle/>
            <a:p/>
          </p:txBody>
        </p:sp>
      </p:grpSp>
      <p:sp>
        <p:nvSpPr>
          <p:cNvPr id="59" name="object 59"/>
          <p:cNvSpPr txBox="1">
            <a:spLocks noGrp="1"/>
          </p:cNvSpPr>
          <p:nvPr>
            <p:ph type="title"/>
          </p:nvPr>
        </p:nvSpPr>
        <p:spPr>
          <a:xfrm>
            <a:off x="566724" y="309498"/>
            <a:ext cx="4286885" cy="452120"/>
          </a:xfrm>
          <a:prstGeom prst="rect"/>
        </p:spPr>
        <p:txBody>
          <a:bodyPr wrap="square" lIns="0" tIns="12065" rIns="0" bIns="0" rtlCol="0" vert="horz">
            <a:spAutoFit/>
          </a:bodyPr>
          <a:lstStyle/>
          <a:p>
            <a:pPr marL="12700">
              <a:lnSpc>
                <a:spcPct val="100000"/>
              </a:lnSpc>
              <a:spcBef>
                <a:spcPts val="95"/>
              </a:spcBef>
            </a:pPr>
            <a:r>
              <a:rPr dirty="0" spc="-35"/>
              <a:t>什</a:t>
            </a:r>
            <a:r>
              <a:rPr dirty="0" spc="-35"/>
              <a:t>么</a:t>
            </a:r>
            <a:r>
              <a:rPr dirty="0" spc="-35"/>
              <a:t>是</a:t>
            </a:r>
            <a:r>
              <a:rPr dirty="0" spc="-35"/>
              <a:t>操</a:t>
            </a:r>
            <a:r>
              <a:rPr dirty="0" spc="-35"/>
              <a:t>作</a:t>
            </a:r>
            <a:r>
              <a:rPr dirty="0" spc="-35"/>
              <a:t>系</a:t>
            </a:r>
            <a:r>
              <a:rPr dirty="0" spc="-35"/>
              <a:t>统</a:t>
            </a:r>
            <a:r>
              <a:rPr dirty="0" spc="-35"/>
              <a:t>的</a:t>
            </a:r>
            <a:r>
              <a:rPr dirty="0" spc="-35"/>
              <a:t>用</a:t>
            </a:r>
            <a:r>
              <a:rPr dirty="0" spc="-35"/>
              <a:t>户</a:t>
            </a:r>
            <a:r>
              <a:rPr dirty="0" spc="-35"/>
              <a:t>界</a:t>
            </a:r>
            <a:r>
              <a:rPr dirty="0" spc="-50"/>
              <a:t>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4373245" cy="787400"/>
            <a:chOff x="358140" y="219456"/>
            <a:chExt cx="4373245" cy="787400"/>
          </a:xfrm>
        </p:grpSpPr>
        <p:pic>
          <p:nvPicPr>
            <p:cNvPr id="3" name="object 3" descr=""/>
            <p:cNvPicPr/>
            <p:nvPr/>
          </p:nvPicPr>
          <p:blipFill>
            <a:blip r:embed="rId2" cstate="print"/>
            <a:stretch>
              <a:fillRect/>
            </a:stretch>
          </p:blipFill>
          <p:spPr>
            <a:xfrm>
              <a:off x="358140" y="219456"/>
              <a:ext cx="3662934" cy="787146"/>
            </a:xfrm>
            <a:prstGeom prst="rect">
              <a:avLst/>
            </a:prstGeom>
          </p:spPr>
        </p:pic>
        <p:pic>
          <p:nvPicPr>
            <p:cNvPr id="4" name="object 4" descr=""/>
            <p:cNvPicPr/>
            <p:nvPr/>
          </p:nvPicPr>
          <p:blipFill>
            <a:blip r:embed="rId3" cstate="print"/>
            <a:stretch>
              <a:fillRect/>
            </a:stretch>
          </p:blipFill>
          <p:spPr>
            <a:xfrm>
              <a:off x="3553968" y="219456"/>
              <a:ext cx="1177289" cy="787146"/>
            </a:xfrm>
            <a:prstGeom prst="rect">
              <a:avLst/>
            </a:prstGeom>
          </p:spPr>
        </p:pic>
      </p:grpSp>
      <p:sp>
        <p:nvSpPr>
          <p:cNvPr id="5" name="object 5" descr=""/>
          <p:cNvSpPr txBox="1"/>
          <p:nvPr/>
        </p:nvSpPr>
        <p:spPr>
          <a:xfrm>
            <a:off x="1356741" y="3958539"/>
            <a:ext cx="9475470" cy="2148205"/>
          </a:xfrm>
          <a:prstGeom prst="rect">
            <a:avLst/>
          </a:prstGeom>
        </p:spPr>
        <p:txBody>
          <a:bodyPr wrap="square" lIns="0" tIns="12700" rIns="0" bIns="0" rtlCol="0" vert="horz">
            <a:spAutoFit/>
          </a:bodyPr>
          <a:lstStyle/>
          <a:p>
            <a:pPr marL="528955" indent="-516890">
              <a:lnSpc>
                <a:spcPct val="100000"/>
              </a:lnSpc>
              <a:spcBef>
                <a:spcPts val="100"/>
              </a:spcBef>
              <a:buAutoNum type="arabicParenBoth"/>
              <a:tabLst>
                <a:tab pos="529590" algn="l"/>
              </a:tabLst>
            </a:pPr>
            <a:r>
              <a:rPr dirty="0" sz="2400" spc="-15" b="1">
                <a:solidFill>
                  <a:srgbClr val="990033"/>
                </a:solidFill>
                <a:latin typeface="微软雅黑"/>
                <a:cs typeface="微软雅黑"/>
              </a:rPr>
              <a:t>操作界面 (命令接口)</a:t>
            </a:r>
            <a:endParaRPr sz="2400">
              <a:latin typeface="微软雅黑"/>
              <a:cs typeface="微软雅黑"/>
            </a:endParaRPr>
          </a:p>
          <a:p>
            <a:pPr marL="12700">
              <a:lnSpc>
                <a:spcPct val="100000"/>
              </a:lnSpc>
              <a:spcBef>
                <a:spcPts val="1730"/>
              </a:spcBef>
            </a:pPr>
            <a:r>
              <a:rPr dirty="0" sz="2400" spc="-5">
                <a:latin typeface="微软雅黑"/>
                <a:cs typeface="微软雅黑"/>
              </a:rPr>
              <a:t>用户使用操作界面来组织工作流程和控制程序的运行。</a:t>
            </a:r>
            <a:endParaRPr sz="2400">
              <a:latin typeface="微软雅黑"/>
              <a:cs typeface="微软雅黑"/>
            </a:endParaRPr>
          </a:p>
          <a:p>
            <a:pPr marL="528955" indent="-516890">
              <a:lnSpc>
                <a:spcPct val="100000"/>
              </a:lnSpc>
              <a:spcBef>
                <a:spcPts val="1730"/>
              </a:spcBef>
              <a:buAutoNum type="arabicParenBoth" startAt="2"/>
              <a:tabLst>
                <a:tab pos="529590" algn="l"/>
              </a:tabLst>
            </a:pPr>
            <a:r>
              <a:rPr dirty="0" sz="2400" spc="-15" b="1">
                <a:solidFill>
                  <a:srgbClr val="990033"/>
                </a:solidFill>
                <a:latin typeface="微软雅黑"/>
                <a:cs typeface="微软雅黑"/>
              </a:rPr>
              <a:t>系统功能服务界面 (程序接口)</a:t>
            </a:r>
            <a:endParaRPr sz="2400">
              <a:latin typeface="微软雅黑"/>
              <a:cs typeface="微软雅黑"/>
            </a:endParaRPr>
          </a:p>
          <a:p>
            <a:pPr marL="12700">
              <a:lnSpc>
                <a:spcPct val="100000"/>
              </a:lnSpc>
              <a:spcBef>
                <a:spcPts val="1730"/>
              </a:spcBef>
            </a:pPr>
            <a:r>
              <a:rPr dirty="0" sz="2400" spc="-10">
                <a:latin typeface="微软雅黑"/>
                <a:cs typeface="微软雅黑"/>
              </a:rPr>
              <a:t>用户程序在其运行过程中，使用系统功能调用来请求操作系统的服务。</a:t>
            </a:r>
            <a:endParaRPr sz="2400">
              <a:latin typeface="微软雅黑"/>
              <a:cs typeface="微软雅黑"/>
            </a:endParaRPr>
          </a:p>
        </p:txBody>
      </p:sp>
      <p:sp>
        <p:nvSpPr>
          <p:cNvPr id="6" name="object 6" descr=""/>
          <p:cNvSpPr txBox="1"/>
          <p:nvPr/>
        </p:nvSpPr>
        <p:spPr>
          <a:xfrm>
            <a:off x="3423284" y="1245260"/>
            <a:ext cx="1528445" cy="1196340"/>
          </a:xfrm>
          <a:prstGeom prst="rect">
            <a:avLst/>
          </a:prstGeom>
        </p:spPr>
        <p:txBody>
          <a:bodyPr wrap="square" lIns="0" tIns="61594" rIns="0" bIns="0" rtlCol="0" vert="horz">
            <a:spAutoFit/>
          </a:bodyPr>
          <a:lstStyle/>
          <a:p>
            <a:pPr marL="12700">
              <a:lnSpc>
                <a:spcPct val="100000"/>
              </a:lnSpc>
              <a:spcBef>
                <a:spcPts val="484"/>
              </a:spcBef>
            </a:pPr>
            <a:r>
              <a:rPr dirty="0" sz="1600" spc="-25" b="1">
                <a:latin typeface="微软雅黑"/>
                <a:cs typeface="微软雅黑"/>
              </a:rPr>
              <a:t>操</a:t>
            </a:r>
            <a:r>
              <a:rPr dirty="0" sz="1600" spc="-25" b="1">
                <a:latin typeface="微软雅黑"/>
                <a:cs typeface="微软雅黑"/>
              </a:rPr>
              <a:t>作</a:t>
            </a:r>
            <a:r>
              <a:rPr dirty="0" sz="1600" spc="-25" b="1">
                <a:latin typeface="微软雅黑"/>
                <a:cs typeface="微软雅黑"/>
              </a:rPr>
              <a:t>命</a:t>
            </a:r>
            <a:r>
              <a:rPr dirty="0" sz="1600" spc="-25" b="1">
                <a:latin typeface="微软雅黑"/>
                <a:cs typeface="微软雅黑"/>
              </a:rPr>
              <a:t>令</a:t>
            </a:r>
            <a:r>
              <a:rPr dirty="0" sz="1600" spc="-50" b="1">
                <a:latin typeface="微软雅黑"/>
                <a:cs typeface="微软雅黑"/>
              </a:rPr>
              <a:t>：</a:t>
            </a:r>
            <a:endParaRPr sz="1600">
              <a:latin typeface="微软雅黑"/>
              <a:cs typeface="微软雅黑"/>
            </a:endParaRPr>
          </a:p>
          <a:p>
            <a:pPr marL="299085" indent="-287020">
              <a:lnSpc>
                <a:spcPct val="100000"/>
              </a:lnSpc>
              <a:spcBef>
                <a:spcPts val="380"/>
              </a:spcBef>
              <a:buFont typeface="Arial"/>
              <a:buChar char="•"/>
              <a:tabLst>
                <a:tab pos="299085" algn="l"/>
                <a:tab pos="299720" algn="l"/>
              </a:tabLst>
            </a:pPr>
            <a:r>
              <a:rPr dirty="0" sz="1600" spc="-25">
                <a:latin typeface="微软雅黑"/>
                <a:cs typeface="微软雅黑"/>
              </a:rPr>
              <a:t>作</a:t>
            </a:r>
            <a:r>
              <a:rPr dirty="0" sz="1600" spc="-25">
                <a:latin typeface="微软雅黑"/>
                <a:cs typeface="微软雅黑"/>
              </a:rPr>
              <a:t>业</a:t>
            </a:r>
            <a:r>
              <a:rPr dirty="0" sz="1600" spc="-25">
                <a:latin typeface="微软雅黑"/>
                <a:cs typeface="微软雅黑"/>
              </a:rPr>
              <a:t>控</a:t>
            </a:r>
            <a:r>
              <a:rPr dirty="0" sz="1600" spc="-25">
                <a:latin typeface="微软雅黑"/>
                <a:cs typeface="微软雅黑"/>
              </a:rPr>
              <a:t>制</a:t>
            </a:r>
            <a:r>
              <a:rPr dirty="0" sz="1600" spc="-25">
                <a:latin typeface="微软雅黑"/>
                <a:cs typeface="微软雅黑"/>
              </a:rPr>
              <a:t>语</a:t>
            </a:r>
            <a:r>
              <a:rPr dirty="0" sz="1600" spc="-50">
                <a:latin typeface="微软雅黑"/>
                <a:cs typeface="微软雅黑"/>
              </a:rPr>
              <a:t>言</a:t>
            </a:r>
            <a:endParaRPr sz="1600">
              <a:latin typeface="微软雅黑"/>
              <a:cs typeface="微软雅黑"/>
            </a:endParaRPr>
          </a:p>
          <a:p>
            <a:pPr marL="299085" indent="-287020">
              <a:lnSpc>
                <a:spcPct val="100000"/>
              </a:lnSpc>
              <a:spcBef>
                <a:spcPts val="385"/>
              </a:spcBef>
              <a:buFont typeface="Arial"/>
              <a:buChar char="•"/>
              <a:tabLst>
                <a:tab pos="299085" algn="l"/>
                <a:tab pos="299720" algn="l"/>
              </a:tabLst>
            </a:pPr>
            <a:r>
              <a:rPr dirty="0" sz="1600" spc="-30">
                <a:latin typeface="微软雅黑"/>
                <a:cs typeface="微软雅黑"/>
              </a:rPr>
              <a:t>键盘</a:t>
            </a:r>
            <a:r>
              <a:rPr dirty="0" sz="1600" spc="-30">
                <a:latin typeface="微软雅黑"/>
                <a:cs typeface="微软雅黑"/>
              </a:rPr>
              <a:t>命</a:t>
            </a:r>
            <a:r>
              <a:rPr dirty="0" sz="1600" spc="-50">
                <a:latin typeface="微软雅黑"/>
                <a:cs typeface="微软雅黑"/>
              </a:rPr>
              <a:t>令</a:t>
            </a:r>
            <a:endParaRPr sz="1600">
              <a:latin typeface="微软雅黑"/>
              <a:cs typeface="微软雅黑"/>
            </a:endParaRPr>
          </a:p>
          <a:p>
            <a:pPr marL="299085" indent="-287020">
              <a:lnSpc>
                <a:spcPct val="100000"/>
              </a:lnSpc>
              <a:spcBef>
                <a:spcPts val="385"/>
              </a:spcBef>
              <a:buFont typeface="Arial"/>
              <a:buChar char="•"/>
              <a:tabLst>
                <a:tab pos="299085" algn="l"/>
                <a:tab pos="299720" algn="l"/>
              </a:tabLst>
            </a:pPr>
            <a:r>
              <a:rPr dirty="0" sz="1600" spc="-25">
                <a:latin typeface="微软雅黑"/>
                <a:cs typeface="微软雅黑"/>
              </a:rPr>
              <a:t>图</a:t>
            </a:r>
            <a:r>
              <a:rPr dirty="0" sz="1600" spc="-25">
                <a:latin typeface="微软雅黑"/>
                <a:cs typeface="微软雅黑"/>
              </a:rPr>
              <a:t>形</a:t>
            </a:r>
            <a:r>
              <a:rPr dirty="0" sz="1600" spc="-25">
                <a:latin typeface="微软雅黑"/>
                <a:cs typeface="微软雅黑"/>
              </a:rPr>
              <a:t>界</a:t>
            </a:r>
            <a:r>
              <a:rPr dirty="0" sz="1600" spc="-50">
                <a:latin typeface="微软雅黑"/>
                <a:cs typeface="微软雅黑"/>
              </a:rPr>
              <a:t>面</a:t>
            </a:r>
            <a:endParaRPr sz="1600">
              <a:latin typeface="微软雅黑"/>
              <a:cs typeface="微软雅黑"/>
            </a:endParaRPr>
          </a:p>
        </p:txBody>
      </p:sp>
      <p:sp>
        <p:nvSpPr>
          <p:cNvPr id="7" name="object 7" descr=""/>
          <p:cNvSpPr txBox="1"/>
          <p:nvPr/>
        </p:nvSpPr>
        <p:spPr>
          <a:xfrm>
            <a:off x="3451097" y="2700019"/>
            <a:ext cx="1242060" cy="269240"/>
          </a:xfrm>
          <a:prstGeom prst="rect">
            <a:avLst/>
          </a:prstGeom>
        </p:spPr>
        <p:txBody>
          <a:bodyPr wrap="square" lIns="0" tIns="12065" rIns="0" bIns="0" rtlCol="0" vert="horz">
            <a:spAutoFit/>
          </a:bodyPr>
          <a:lstStyle/>
          <a:p>
            <a:pPr marL="12700">
              <a:lnSpc>
                <a:spcPct val="100000"/>
              </a:lnSpc>
              <a:spcBef>
                <a:spcPts val="95"/>
              </a:spcBef>
            </a:pPr>
            <a:r>
              <a:rPr dirty="0" sz="1600" spc="-25" b="1">
                <a:latin typeface="微软雅黑"/>
                <a:cs typeface="微软雅黑"/>
              </a:rPr>
              <a:t>系</a:t>
            </a:r>
            <a:r>
              <a:rPr dirty="0" sz="1600" spc="-25" b="1">
                <a:latin typeface="微软雅黑"/>
                <a:cs typeface="微软雅黑"/>
              </a:rPr>
              <a:t>统</a:t>
            </a:r>
            <a:r>
              <a:rPr dirty="0" sz="1600" spc="-25" b="1">
                <a:latin typeface="微软雅黑"/>
                <a:cs typeface="微软雅黑"/>
              </a:rPr>
              <a:t>功</a:t>
            </a:r>
            <a:r>
              <a:rPr dirty="0" sz="1600" spc="-25" b="1">
                <a:latin typeface="微软雅黑"/>
                <a:cs typeface="微软雅黑"/>
              </a:rPr>
              <a:t>能</a:t>
            </a:r>
            <a:r>
              <a:rPr dirty="0" sz="1600" spc="-25" b="1">
                <a:latin typeface="微软雅黑"/>
                <a:cs typeface="微软雅黑"/>
              </a:rPr>
              <a:t>调</a:t>
            </a:r>
            <a:r>
              <a:rPr dirty="0" sz="1600" spc="-50" b="1">
                <a:latin typeface="微软雅黑"/>
                <a:cs typeface="微软雅黑"/>
              </a:rPr>
              <a:t>用</a:t>
            </a:r>
            <a:endParaRPr sz="1600">
              <a:latin typeface="微软雅黑"/>
              <a:cs typeface="微软雅黑"/>
            </a:endParaRPr>
          </a:p>
        </p:txBody>
      </p:sp>
      <p:sp>
        <p:nvSpPr>
          <p:cNvPr id="8" name="object 8"/>
          <p:cNvSpPr txBox="1">
            <a:spLocks noGrp="1"/>
          </p:cNvSpPr>
          <p:nvPr>
            <p:ph type="title"/>
          </p:nvPr>
        </p:nvSpPr>
        <p:spPr>
          <a:xfrm>
            <a:off x="566724" y="309498"/>
            <a:ext cx="3931920" cy="452120"/>
          </a:xfrm>
          <a:prstGeom prst="rect"/>
        </p:spPr>
        <p:txBody>
          <a:bodyPr wrap="square" lIns="0" tIns="12065" rIns="0" bIns="0" rtlCol="0" vert="horz">
            <a:spAutoFit/>
          </a:bodyPr>
          <a:lstStyle/>
          <a:p>
            <a:pPr marL="12700">
              <a:lnSpc>
                <a:spcPct val="100000"/>
              </a:lnSpc>
              <a:spcBef>
                <a:spcPts val="95"/>
              </a:spcBef>
            </a:pPr>
            <a:r>
              <a:rPr dirty="0" spc="-35"/>
              <a:t>操</a:t>
            </a:r>
            <a:r>
              <a:rPr dirty="0" spc="-35"/>
              <a:t>作</a:t>
            </a:r>
            <a:r>
              <a:rPr dirty="0" spc="-35"/>
              <a:t>系</a:t>
            </a:r>
            <a:r>
              <a:rPr dirty="0" spc="-35"/>
              <a:t>统</a:t>
            </a:r>
            <a:r>
              <a:rPr dirty="0" spc="-35"/>
              <a:t>提</a:t>
            </a:r>
            <a:r>
              <a:rPr dirty="0" spc="-35"/>
              <a:t>供</a:t>
            </a:r>
            <a:r>
              <a:rPr dirty="0" spc="-35"/>
              <a:t>的</a:t>
            </a:r>
            <a:r>
              <a:rPr dirty="0" spc="-35"/>
              <a:t>用</a:t>
            </a:r>
            <a:r>
              <a:rPr dirty="0" spc="-35"/>
              <a:t>户</a:t>
            </a:r>
            <a:r>
              <a:rPr dirty="0" spc="-35"/>
              <a:t>界</a:t>
            </a:r>
            <a:r>
              <a:rPr dirty="0" spc="-50"/>
              <a:t>面</a:t>
            </a:r>
          </a:p>
        </p:txBody>
      </p:sp>
      <p:grpSp>
        <p:nvGrpSpPr>
          <p:cNvPr id="9" name="object 9" descr=""/>
          <p:cNvGrpSpPr/>
          <p:nvPr/>
        </p:nvGrpSpPr>
        <p:grpSpPr>
          <a:xfrm>
            <a:off x="5548884" y="1493519"/>
            <a:ext cx="1333500" cy="2049780"/>
            <a:chOff x="5548884" y="1493519"/>
            <a:chExt cx="1333500" cy="2049780"/>
          </a:xfrm>
        </p:grpSpPr>
        <p:sp>
          <p:nvSpPr>
            <p:cNvPr id="10" name="object 10" descr=""/>
            <p:cNvSpPr/>
            <p:nvPr/>
          </p:nvSpPr>
          <p:spPr>
            <a:xfrm>
              <a:off x="5553456" y="1498091"/>
              <a:ext cx="1324610" cy="2040889"/>
            </a:xfrm>
            <a:custGeom>
              <a:avLst/>
              <a:gdLst/>
              <a:ahLst/>
              <a:cxnLst/>
              <a:rect l="l" t="t" r="r" b="b"/>
              <a:pathLst>
                <a:path w="1324609" h="2040889">
                  <a:moveTo>
                    <a:pt x="662178" y="0"/>
                  </a:moveTo>
                  <a:lnTo>
                    <a:pt x="587567" y="6403"/>
                  </a:lnTo>
                  <a:lnTo>
                    <a:pt x="515382" y="25154"/>
                  </a:lnTo>
                  <a:lnTo>
                    <a:pt x="446070" y="55563"/>
                  </a:lnTo>
                  <a:lnTo>
                    <a:pt x="412631" y="74924"/>
                  </a:lnTo>
                  <a:lnTo>
                    <a:pt x="380077" y="96941"/>
                  </a:lnTo>
                  <a:lnTo>
                    <a:pt x="348466" y="121528"/>
                  </a:lnTo>
                  <a:lnTo>
                    <a:pt x="317851" y="148599"/>
                  </a:lnTo>
                  <a:lnTo>
                    <a:pt x="288290" y="178067"/>
                  </a:lnTo>
                  <a:lnTo>
                    <a:pt x="259839" y="209848"/>
                  </a:lnTo>
                  <a:lnTo>
                    <a:pt x="232552" y="243853"/>
                  </a:lnTo>
                  <a:lnTo>
                    <a:pt x="206486" y="279999"/>
                  </a:lnTo>
                  <a:lnTo>
                    <a:pt x="181697" y="318197"/>
                  </a:lnTo>
                  <a:lnTo>
                    <a:pt x="158241" y="358362"/>
                  </a:lnTo>
                  <a:lnTo>
                    <a:pt x="136173" y="400408"/>
                  </a:lnTo>
                  <a:lnTo>
                    <a:pt x="115550" y="444249"/>
                  </a:lnTo>
                  <a:lnTo>
                    <a:pt x="96427" y="489799"/>
                  </a:lnTo>
                  <a:lnTo>
                    <a:pt x="78860" y="536971"/>
                  </a:lnTo>
                  <a:lnTo>
                    <a:pt x="62905" y="585679"/>
                  </a:lnTo>
                  <a:lnTo>
                    <a:pt x="48617" y="635838"/>
                  </a:lnTo>
                  <a:lnTo>
                    <a:pt x="36054" y="687360"/>
                  </a:lnTo>
                  <a:lnTo>
                    <a:pt x="25270" y="740161"/>
                  </a:lnTo>
                  <a:lnTo>
                    <a:pt x="16322" y="794153"/>
                  </a:lnTo>
                  <a:lnTo>
                    <a:pt x="9265" y="849251"/>
                  </a:lnTo>
                  <a:lnTo>
                    <a:pt x="4155" y="905369"/>
                  </a:lnTo>
                  <a:lnTo>
                    <a:pt x="1048" y="962419"/>
                  </a:lnTo>
                  <a:lnTo>
                    <a:pt x="0" y="1020318"/>
                  </a:lnTo>
                  <a:lnTo>
                    <a:pt x="1048" y="1078216"/>
                  </a:lnTo>
                  <a:lnTo>
                    <a:pt x="4155" y="1135266"/>
                  </a:lnTo>
                  <a:lnTo>
                    <a:pt x="9265" y="1191384"/>
                  </a:lnTo>
                  <a:lnTo>
                    <a:pt x="16322" y="1246482"/>
                  </a:lnTo>
                  <a:lnTo>
                    <a:pt x="25270" y="1300474"/>
                  </a:lnTo>
                  <a:lnTo>
                    <a:pt x="36054" y="1353275"/>
                  </a:lnTo>
                  <a:lnTo>
                    <a:pt x="48617" y="1404797"/>
                  </a:lnTo>
                  <a:lnTo>
                    <a:pt x="62905" y="1454956"/>
                  </a:lnTo>
                  <a:lnTo>
                    <a:pt x="78860" y="1503664"/>
                  </a:lnTo>
                  <a:lnTo>
                    <a:pt x="96427" y="1550836"/>
                  </a:lnTo>
                  <a:lnTo>
                    <a:pt x="115550" y="1596386"/>
                  </a:lnTo>
                  <a:lnTo>
                    <a:pt x="136173" y="1640227"/>
                  </a:lnTo>
                  <a:lnTo>
                    <a:pt x="158241" y="1682273"/>
                  </a:lnTo>
                  <a:lnTo>
                    <a:pt x="181697" y="1722438"/>
                  </a:lnTo>
                  <a:lnTo>
                    <a:pt x="206486" y="1760636"/>
                  </a:lnTo>
                  <a:lnTo>
                    <a:pt x="232552" y="1796782"/>
                  </a:lnTo>
                  <a:lnTo>
                    <a:pt x="259839" y="1830787"/>
                  </a:lnTo>
                  <a:lnTo>
                    <a:pt x="288290" y="1862568"/>
                  </a:lnTo>
                  <a:lnTo>
                    <a:pt x="317851" y="1892036"/>
                  </a:lnTo>
                  <a:lnTo>
                    <a:pt x="348466" y="1919107"/>
                  </a:lnTo>
                  <a:lnTo>
                    <a:pt x="380077" y="1943694"/>
                  </a:lnTo>
                  <a:lnTo>
                    <a:pt x="412631" y="1965711"/>
                  </a:lnTo>
                  <a:lnTo>
                    <a:pt x="446070" y="1985072"/>
                  </a:lnTo>
                  <a:lnTo>
                    <a:pt x="515382" y="2015481"/>
                  </a:lnTo>
                  <a:lnTo>
                    <a:pt x="587567" y="2034232"/>
                  </a:lnTo>
                  <a:lnTo>
                    <a:pt x="662178" y="2040636"/>
                  </a:lnTo>
                  <a:lnTo>
                    <a:pt x="699758" y="2039020"/>
                  </a:lnTo>
                  <a:lnTo>
                    <a:pt x="773212" y="2026357"/>
                  </a:lnTo>
                  <a:lnTo>
                    <a:pt x="844016" y="2001691"/>
                  </a:lnTo>
                  <a:lnTo>
                    <a:pt x="911724" y="1965711"/>
                  </a:lnTo>
                  <a:lnTo>
                    <a:pt x="944278" y="1943694"/>
                  </a:lnTo>
                  <a:lnTo>
                    <a:pt x="975889" y="1919107"/>
                  </a:lnTo>
                  <a:lnTo>
                    <a:pt x="1006504" y="1892036"/>
                  </a:lnTo>
                  <a:lnTo>
                    <a:pt x="1036065" y="1862568"/>
                  </a:lnTo>
                  <a:lnTo>
                    <a:pt x="1064516" y="1830787"/>
                  </a:lnTo>
                  <a:lnTo>
                    <a:pt x="1091803" y="1796782"/>
                  </a:lnTo>
                  <a:lnTo>
                    <a:pt x="1117869" y="1760636"/>
                  </a:lnTo>
                  <a:lnTo>
                    <a:pt x="1142658" y="1722438"/>
                  </a:lnTo>
                  <a:lnTo>
                    <a:pt x="1166114" y="1682273"/>
                  </a:lnTo>
                  <a:lnTo>
                    <a:pt x="1188182" y="1640227"/>
                  </a:lnTo>
                  <a:lnTo>
                    <a:pt x="1208805" y="1596386"/>
                  </a:lnTo>
                  <a:lnTo>
                    <a:pt x="1227928" y="1550836"/>
                  </a:lnTo>
                  <a:lnTo>
                    <a:pt x="1245495" y="1503664"/>
                  </a:lnTo>
                  <a:lnTo>
                    <a:pt x="1261450" y="1454956"/>
                  </a:lnTo>
                  <a:lnTo>
                    <a:pt x="1275738" y="1404797"/>
                  </a:lnTo>
                  <a:lnTo>
                    <a:pt x="1288301" y="1353275"/>
                  </a:lnTo>
                  <a:lnTo>
                    <a:pt x="1299085" y="1300474"/>
                  </a:lnTo>
                  <a:lnTo>
                    <a:pt x="1308033" y="1246482"/>
                  </a:lnTo>
                  <a:lnTo>
                    <a:pt x="1315090" y="1191384"/>
                  </a:lnTo>
                  <a:lnTo>
                    <a:pt x="1320200" y="1135266"/>
                  </a:lnTo>
                  <a:lnTo>
                    <a:pt x="1323307" y="1078216"/>
                  </a:lnTo>
                  <a:lnTo>
                    <a:pt x="1324355" y="1020318"/>
                  </a:lnTo>
                  <a:lnTo>
                    <a:pt x="1323307" y="962419"/>
                  </a:lnTo>
                  <a:lnTo>
                    <a:pt x="1320200" y="905369"/>
                  </a:lnTo>
                  <a:lnTo>
                    <a:pt x="1315090" y="849251"/>
                  </a:lnTo>
                  <a:lnTo>
                    <a:pt x="1308033" y="794153"/>
                  </a:lnTo>
                  <a:lnTo>
                    <a:pt x="1299085" y="740161"/>
                  </a:lnTo>
                  <a:lnTo>
                    <a:pt x="1288301" y="687360"/>
                  </a:lnTo>
                  <a:lnTo>
                    <a:pt x="1275738" y="635838"/>
                  </a:lnTo>
                  <a:lnTo>
                    <a:pt x="1261450" y="585679"/>
                  </a:lnTo>
                  <a:lnTo>
                    <a:pt x="1245495" y="536971"/>
                  </a:lnTo>
                  <a:lnTo>
                    <a:pt x="1227928" y="489799"/>
                  </a:lnTo>
                  <a:lnTo>
                    <a:pt x="1208805" y="444249"/>
                  </a:lnTo>
                  <a:lnTo>
                    <a:pt x="1188182" y="400408"/>
                  </a:lnTo>
                  <a:lnTo>
                    <a:pt x="1166114" y="358362"/>
                  </a:lnTo>
                  <a:lnTo>
                    <a:pt x="1142658" y="318197"/>
                  </a:lnTo>
                  <a:lnTo>
                    <a:pt x="1117869" y="279999"/>
                  </a:lnTo>
                  <a:lnTo>
                    <a:pt x="1091803" y="243853"/>
                  </a:lnTo>
                  <a:lnTo>
                    <a:pt x="1064516" y="209848"/>
                  </a:lnTo>
                  <a:lnTo>
                    <a:pt x="1036065" y="178067"/>
                  </a:lnTo>
                  <a:lnTo>
                    <a:pt x="1006504" y="148599"/>
                  </a:lnTo>
                  <a:lnTo>
                    <a:pt x="975889" y="121528"/>
                  </a:lnTo>
                  <a:lnTo>
                    <a:pt x="944278" y="96941"/>
                  </a:lnTo>
                  <a:lnTo>
                    <a:pt x="911724" y="74924"/>
                  </a:lnTo>
                  <a:lnTo>
                    <a:pt x="878285" y="55563"/>
                  </a:lnTo>
                  <a:lnTo>
                    <a:pt x="808973" y="25154"/>
                  </a:lnTo>
                  <a:lnTo>
                    <a:pt x="736788" y="6403"/>
                  </a:lnTo>
                  <a:lnTo>
                    <a:pt x="662178" y="0"/>
                  </a:lnTo>
                  <a:close/>
                </a:path>
              </a:pathLst>
            </a:custGeom>
            <a:solidFill>
              <a:srgbClr val="CCFFFF"/>
            </a:solidFill>
          </p:spPr>
          <p:txBody>
            <a:bodyPr wrap="square" lIns="0" tIns="0" rIns="0" bIns="0" rtlCol="0"/>
            <a:lstStyle/>
            <a:p/>
          </p:txBody>
        </p:sp>
        <p:sp>
          <p:nvSpPr>
            <p:cNvPr id="11" name="object 11" descr=""/>
            <p:cNvSpPr/>
            <p:nvPr/>
          </p:nvSpPr>
          <p:spPr>
            <a:xfrm>
              <a:off x="5553456" y="1498091"/>
              <a:ext cx="1324610" cy="2040889"/>
            </a:xfrm>
            <a:custGeom>
              <a:avLst/>
              <a:gdLst/>
              <a:ahLst/>
              <a:cxnLst/>
              <a:rect l="l" t="t" r="r" b="b"/>
              <a:pathLst>
                <a:path w="1324609" h="2040889">
                  <a:moveTo>
                    <a:pt x="0" y="1020318"/>
                  </a:moveTo>
                  <a:lnTo>
                    <a:pt x="1048" y="962419"/>
                  </a:lnTo>
                  <a:lnTo>
                    <a:pt x="4155" y="905369"/>
                  </a:lnTo>
                  <a:lnTo>
                    <a:pt x="9265" y="849251"/>
                  </a:lnTo>
                  <a:lnTo>
                    <a:pt x="16322" y="794153"/>
                  </a:lnTo>
                  <a:lnTo>
                    <a:pt x="25270" y="740161"/>
                  </a:lnTo>
                  <a:lnTo>
                    <a:pt x="36054" y="687360"/>
                  </a:lnTo>
                  <a:lnTo>
                    <a:pt x="48617" y="635838"/>
                  </a:lnTo>
                  <a:lnTo>
                    <a:pt x="62905" y="585679"/>
                  </a:lnTo>
                  <a:lnTo>
                    <a:pt x="78860" y="536971"/>
                  </a:lnTo>
                  <a:lnTo>
                    <a:pt x="96427" y="489799"/>
                  </a:lnTo>
                  <a:lnTo>
                    <a:pt x="115550" y="444249"/>
                  </a:lnTo>
                  <a:lnTo>
                    <a:pt x="136173" y="400408"/>
                  </a:lnTo>
                  <a:lnTo>
                    <a:pt x="158241" y="358362"/>
                  </a:lnTo>
                  <a:lnTo>
                    <a:pt x="181697" y="318197"/>
                  </a:lnTo>
                  <a:lnTo>
                    <a:pt x="206486" y="279999"/>
                  </a:lnTo>
                  <a:lnTo>
                    <a:pt x="232552" y="243853"/>
                  </a:lnTo>
                  <a:lnTo>
                    <a:pt x="259839" y="209848"/>
                  </a:lnTo>
                  <a:lnTo>
                    <a:pt x="288290" y="178067"/>
                  </a:lnTo>
                  <a:lnTo>
                    <a:pt x="317851" y="148599"/>
                  </a:lnTo>
                  <a:lnTo>
                    <a:pt x="348466" y="121528"/>
                  </a:lnTo>
                  <a:lnTo>
                    <a:pt x="380077" y="96941"/>
                  </a:lnTo>
                  <a:lnTo>
                    <a:pt x="412631" y="74924"/>
                  </a:lnTo>
                  <a:lnTo>
                    <a:pt x="446070" y="55563"/>
                  </a:lnTo>
                  <a:lnTo>
                    <a:pt x="515382" y="25154"/>
                  </a:lnTo>
                  <a:lnTo>
                    <a:pt x="587567" y="6403"/>
                  </a:lnTo>
                  <a:lnTo>
                    <a:pt x="662178" y="0"/>
                  </a:lnTo>
                  <a:lnTo>
                    <a:pt x="699758" y="1615"/>
                  </a:lnTo>
                  <a:lnTo>
                    <a:pt x="773212" y="14278"/>
                  </a:lnTo>
                  <a:lnTo>
                    <a:pt x="844016" y="38944"/>
                  </a:lnTo>
                  <a:lnTo>
                    <a:pt x="911724" y="74924"/>
                  </a:lnTo>
                  <a:lnTo>
                    <a:pt x="944278" y="96941"/>
                  </a:lnTo>
                  <a:lnTo>
                    <a:pt x="975889" y="121528"/>
                  </a:lnTo>
                  <a:lnTo>
                    <a:pt x="1006504" y="148599"/>
                  </a:lnTo>
                  <a:lnTo>
                    <a:pt x="1036065" y="178067"/>
                  </a:lnTo>
                  <a:lnTo>
                    <a:pt x="1064516" y="209848"/>
                  </a:lnTo>
                  <a:lnTo>
                    <a:pt x="1091803" y="243853"/>
                  </a:lnTo>
                  <a:lnTo>
                    <a:pt x="1117869" y="279999"/>
                  </a:lnTo>
                  <a:lnTo>
                    <a:pt x="1142658" y="318197"/>
                  </a:lnTo>
                  <a:lnTo>
                    <a:pt x="1166114" y="358362"/>
                  </a:lnTo>
                  <a:lnTo>
                    <a:pt x="1188182" y="400408"/>
                  </a:lnTo>
                  <a:lnTo>
                    <a:pt x="1208805" y="444249"/>
                  </a:lnTo>
                  <a:lnTo>
                    <a:pt x="1227928" y="489799"/>
                  </a:lnTo>
                  <a:lnTo>
                    <a:pt x="1245495" y="536971"/>
                  </a:lnTo>
                  <a:lnTo>
                    <a:pt x="1261450" y="585679"/>
                  </a:lnTo>
                  <a:lnTo>
                    <a:pt x="1275738" y="635838"/>
                  </a:lnTo>
                  <a:lnTo>
                    <a:pt x="1288301" y="687360"/>
                  </a:lnTo>
                  <a:lnTo>
                    <a:pt x="1299085" y="740161"/>
                  </a:lnTo>
                  <a:lnTo>
                    <a:pt x="1308033" y="794153"/>
                  </a:lnTo>
                  <a:lnTo>
                    <a:pt x="1315090" y="849251"/>
                  </a:lnTo>
                  <a:lnTo>
                    <a:pt x="1320200" y="905369"/>
                  </a:lnTo>
                  <a:lnTo>
                    <a:pt x="1323307" y="962419"/>
                  </a:lnTo>
                  <a:lnTo>
                    <a:pt x="1324355" y="1020318"/>
                  </a:lnTo>
                  <a:lnTo>
                    <a:pt x="1323307" y="1078216"/>
                  </a:lnTo>
                  <a:lnTo>
                    <a:pt x="1320200" y="1135266"/>
                  </a:lnTo>
                  <a:lnTo>
                    <a:pt x="1315090" y="1191384"/>
                  </a:lnTo>
                  <a:lnTo>
                    <a:pt x="1308033" y="1246482"/>
                  </a:lnTo>
                  <a:lnTo>
                    <a:pt x="1299085" y="1300474"/>
                  </a:lnTo>
                  <a:lnTo>
                    <a:pt x="1288301" y="1353275"/>
                  </a:lnTo>
                  <a:lnTo>
                    <a:pt x="1275738" y="1404797"/>
                  </a:lnTo>
                  <a:lnTo>
                    <a:pt x="1261450" y="1454956"/>
                  </a:lnTo>
                  <a:lnTo>
                    <a:pt x="1245495" y="1503664"/>
                  </a:lnTo>
                  <a:lnTo>
                    <a:pt x="1227928" y="1550836"/>
                  </a:lnTo>
                  <a:lnTo>
                    <a:pt x="1208805" y="1596386"/>
                  </a:lnTo>
                  <a:lnTo>
                    <a:pt x="1188182" y="1640227"/>
                  </a:lnTo>
                  <a:lnTo>
                    <a:pt x="1166114" y="1682273"/>
                  </a:lnTo>
                  <a:lnTo>
                    <a:pt x="1142658" y="1722438"/>
                  </a:lnTo>
                  <a:lnTo>
                    <a:pt x="1117869" y="1760636"/>
                  </a:lnTo>
                  <a:lnTo>
                    <a:pt x="1091803" y="1796782"/>
                  </a:lnTo>
                  <a:lnTo>
                    <a:pt x="1064516" y="1830787"/>
                  </a:lnTo>
                  <a:lnTo>
                    <a:pt x="1036065" y="1862568"/>
                  </a:lnTo>
                  <a:lnTo>
                    <a:pt x="1006504" y="1892036"/>
                  </a:lnTo>
                  <a:lnTo>
                    <a:pt x="975889" y="1919107"/>
                  </a:lnTo>
                  <a:lnTo>
                    <a:pt x="944278" y="1943694"/>
                  </a:lnTo>
                  <a:lnTo>
                    <a:pt x="911724" y="1965711"/>
                  </a:lnTo>
                  <a:lnTo>
                    <a:pt x="878285" y="1985072"/>
                  </a:lnTo>
                  <a:lnTo>
                    <a:pt x="808973" y="2015481"/>
                  </a:lnTo>
                  <a:lnTo>
                    <a:pt x="736788" y="2034232"/>
                  </a:lnTo>
                  <a:lnTo>
                    <a:pt x="662178" y="2040636"/>
                  </a:lnTo>
                  <a:lnTo>
                    <a:pt x="624597" y="2039020"/>
                  </a:lnTo>
                  <a:lnTo>
                    <a:pt x="551143" y="2026357"/>
                  </a:lnTo>
                  <a:lnTo>
                    <a:pt x="480339" y="2001691"/>
                  </a:lnTo>
                  <a:lnTo>
                    <a:pt x="412631" y="1965711"/>
                  </a:lnTo>
                  <a:lnTo>
                    <a:pt x="380077" y="1943694"/>
                  </a:lnTo>
                  <a:lnTo>
                    <a:pt x="348466" y="1919107"/>
                  </a:lnTo>
                  <a:lnTo>
                    <a:pt x="317851" y="1892036"/>
                  </a:lnTo>
                  <a:lnTo>
                    <a:pt x="288290" y="1862568"/>
                  </a:lnTo>
                  <a:lnTo>
                    <a:pt x="259839" y="1830787"/>
                  </a:lnTo>
                  <a:lnTo>
                    <a:pt x="232552" y="1796782"/>
                  </a:lnTo>
                  <a:lnTo>
                    <a:pt x="206486" y="1760636"/>
                  </a:lnTo>
                  <a:lnTo>
                    <a:pt x="181697" y="1722438"/>
                  </a:lnTo>
                  <a:lnTo>
                    <a:pt x="158241" y="1682273"/>
                  </a:lnTo>
                  <a:lnTo>
                    <a:pt x="136173" y="1640227"/>
                  </a:lnTo>
                  <a:lnTo>
                    <a:pt x="115550" y="1596386"/>
                  </a:lnTo>
                  <a:lnTo>
                    <a:pt x="96427" y="1550836"/>
                  </a:lnTo>
                  <a:lnTo>
                    <a:pt x="78860" y="1503664"/>
                  </a:lnTo>
                  <a:lnTo>
                    <a:pt x="62905" y="1454956"/>
                  </a:lnTo>
                  <a:lnTo>
                    <a:pt x="48617" y="1404797"/>
                  </a:lnTo>
                  <a:lnTo>
                    <a:pt x="36054" y="1353275"/>
                  </a:lnTo>
                  <a:lnTo>
                    <a:pt x="25270" y="1300474"/>
                  </a:lnTo>
                  <a:lnTo>
                    <a:pt x="16322" y="1246482"/>
                  </a:lnTo>
                  <a:lnTo>
                    <a:pt x="9265" y="1191384"/>
                  </a:lnTo>
                  <a:lnTo>
                    <a:pt x="4155" y="1135266"/>
                  </a:lnTo>
                  <a:lnTo>
                    <a:pt x="1048" y="1078216"/>
                  </a:lnTo>
                  <a:lnTo>
                    <a:pt x="0" y="1020318"/>
                  </a:lnTo>
                  <a:close/>
                </a:path>
              </a:pathLst>
            </a:custGeom>
            <a:ln w="9144">
              <a:solidFill>
                <a:srgbClr val="000000"/>
              </a:solidFill>
            </a:ln>
          </p:spPr>
          <p:txBody>
            <a:bodyPr wrap="square" lIns="0" tIns="0" rIns="0" bIns="0" rtlCol="0"/>
            <a:lstStyle/>
            <a:p/>
          </p:txBody>
        </p:sp>
      </p:grpSp>
      <p:sp>
        <p:nvSpPr>
          <p:cNvPr id="12" name="object 12" descr=""/>
          <p:cNvSpPr txBox="1"/>
          <p:nvPr/>
        </p:nvSpPr>
        <p:spPr>
          <a:xfrm>
            <a:off x="6097904" y="1876425"/>
            <a:ext cx="255904" cy="1159510"/>
          </a:xfrm>
          <a:prstGeom prst="rect">
            <a:avLst/>
          </a:prstGeom>
        </p:spPr>
        <p:txBody>
          <a:bodyPr wrap="square" lIns="0" tIns="24765" rIns="0" bIns="0" rtlCol="0" vert="horz">
            <a:spAutoFit/>
          </a:bodyPr>
          <a:lstStyle/>
          <a:p>
            <a:pPr algn="just" marL="13970" marR="5080" indent="-1905">
              <a:lnSpc>
                <a:spcPct val="102200"/>
              </a:lnSpc>
              <a:spcBef>
                <a:spcPts val="195"/>
              </a:spcBef>
            </a:pPr>
            <a:r>
              <a:rPr dirty="0" sz="1800" spc="-50" b="1">
                <a:latin typeface="微软雅黑"/>
                <a:cs typeface="微软雅黑"/>
              </a:rPr>
              <a:t>操</a:t>
            </a:r>
            <a:r>
              <a:rPr dirty="0" sz="1800" spc="-50" b="1">
                <a:latin typeface="微软雅黑"/>
                <a:cs typeface="微软雅黑"/>
              </a:rPr>
              <a:t>作</a:t>
            </a:r>
            <a:r>
              <a:rPr dirty="0" sz="1800" spc="-50" b="1">
                <a:latin typeface="微软雅黑"/>
                <a:cs typeface="微软雅黑"/>
              </a:rPr>
              <a:t>系</a:t>
            </a:r>
            <a:r>
              <a:rPr dirty="0" sz="1800" spc="-50" b="1">
                <a:latin typeface="微软雅黑"/>
                <a:cs typeface="微软雅黑"/>
              </a:rPr>
              <a:t>统</a:t>
            </a:r>
            <a:endParaRPr sz="1800">
              <a:latin typeface="微软雅黑"/>
              <a:cs typeface="微软雅黑"/>
            </a:endParaRPr>
          </a:p>
        </p:txBody>
      </p:sp>
      <p:grpSp>
        <p:nvGrpSpPr>
          <p:cNvPr id="13" name="object 13" descr=""/>
          <p:cNvGrpSpPr/>
          <p:nvPr/>
        </p:nvGrpSpPr>
        <p:grpSpPr>
          <a:xfrm>
            <a:off x="3212592" y="2455164"/>
            <a:ext cx="2165985" cy="200025"/>
            <a:chOff x="3212592" y="2455164"/>
            <a:chExt cx="2165985" cy="200025"/>
          </a:xfrm>
        </p:grpSpPr>
        <p:sp>
          <p:nvSpPr>
            <p:cNvPr id="14" name="object 14" descr=""/>
            <p:cNvSpPr/>
            <p:nvPr/>
          </p:nvSpPr>
          <p:spPr>
            <a:xfrm>
              <a:off x="3217164" y="2459736"/>
              <a:ext cx="2156460" cy="190500"/>
            </a:xfrm>
            <a:custGeom>
              <a:avLst/>
              <a:gdLst/>
              <a:ahLst/>
              <a:cxnLst/>
              <a:rect l="l" t="t" r="r" b="b"/>
              <a:pathLst>
                <a:path w="2156460" h="190500">
                  <a:moveTo>
                    <a:pt x="1629410" y="0"/>
                  </a:moveTo>
                  <a:lnTo>
                    <a:pt x="1629410" y="47625"/>
                  </a:lnTo>
                  <a:lnTo>
                    <a:pt x="0" y="47625"/>
                  </a:lnTo>
                  <a:lnTo>
                    <a:pt x="0" y="142875"/>
                  </a:lnTo>
                  <a:lnTo>
                    <a:pt x="1629410" y="142875"/>
                  </a:lnTo>
                  <a:lnTo>
                    <a:pt x="1629410" y="190500"/>
                  </a:lnTo>
                  <a:lnTo>
                    <a:pt x="2156460" y="95250"/>
                  </a:lnTo>
                  <a:lnTo>
                    <a:pt x="1629410" y="0"/>
                  </a:lnTo>
                  <a:close/>
                </a:path>
              </a:pathLst>
            </a:custGeom>
            <a:solidFill>
              <a:srgbClr val="000066"/>
            </a:solidFill>
          </p:spPr>
          <p:txBody>
            <a:bodyPr wrap="square" lIns="0" tIns="0" rIns="0" bIns="0" rtlCol="0"/>
            <a:lstStyle/>
            <a:p/>
          </p:txBody>
        </p:sp>
        <p:sp>
          <p:nvSpPr>
            <p:cNvPr id="15" name="object 15" descr=""/>
            <p:cNvSpPr/>
            <p:nvPr/>
          </p:nvSpPr>
          <p:spPr>
            <a:xfrm>
              <a:off x="3217164" y="2459736"/>
              <a:ext cx="2156460" cy="190500"/>
            </a:xfrm>
            <a:custGeom>
              <a:avLst/>
              <a:gdLst/>
              <a:ahLst/>
              <a:cxnLst/>
              <a:rect l="l" t="t" r="r" b="b"/>
              <a:pathLst>
                <a:path w="2156460" h="190500">
                  <a:moveTo>
                    <a:pt x="0" y="47625"/>
                  </a:moveTo>
                  <a:lnTo>
                    <a:pt x="1629410" y="47625"/>
                  </a:lnTo>
                  <a:lnTo>
                    <a:pt x="1629410" y="0"/>
                  </a:lnTo>
                  <a:lnTo>
                    <a:pt x="2156460" y="95250"/>
                  </a:lnTo>
                  <a:lnTo>
                    <a:pt x="1629410" y="190500"/>
                  </a:lnTo>
                  <a:lnTo>
                    <a:pt x="1629410" y="142875"/>
                  </a:lnTo>
                  <a:lnTo>
                    <a:pt x="0" y="142875"/>
                  </a:lnTo>
                  <a:lnTo>
                    <a:pt x="0" y="47625"/>
                  </a:lnTo>
                  <a:close/>
                </a:path>
              </a:pathLst>
            </a:custGeom>
            <a:ln w="9144">
              <a:solidFill>
                <a:srgbClr val="000000"/>
              </a:solidFill>
            </a:ln>
          </p:spPr>
          <p:txBody>
            <a:bodyPr wrap="square" lIns="0" tIns="0" rIns="0" bIns="0" rtlCol="0"/>
            <a:lstStyle/>
            <a:p/>
          </p:txBody>
        </p:sp>
      </p:grpSp>
      <p:grpSp>
        <p:nvGrpSpPr>
          <p:cNvPr id="16" name="object 16" descr=""/>
          <p:cNvGrpSpPr/>
          <p:nvPr/>
        </p:nvGrpSpPr>
        <p:grpSpPr>
          <a:xfrm>
            <a:off x="7053071" y="2438400"/>
            <a:ext cx="693420" cy="234950"/>
            <a:chOff x="7053071" y="2438400"/>
            <a:chExt cx="693420" cy="234950"/>
          </a:xfrm>
        </p:grpSpPr>
        <p:sp>
          <p:nvSpPr>
            <p:cNvPr id="17" name="object 17" descr=""/>
            <p:cNvSpPr/>
            <p:nvPr/>
          </p:nvSpPr>
          <p:spPr>
            <a:xfrm>
              <a:off x="7057643" y="2442972"/>
              <a:ext cx="684530" cy="226060"/>
            </a:xfrm>
            <a:custGeom>
              <a:avLst/>
              <a:gdLst/>
              <a:ahLst/>
              <a:cxnLst/>
              <a:rect l="l" t="t" r="r" b="b"/>
              <a:pathLst>
                <a:path w="684529" h="226060">
                  <a:moveTo>
                    <a:pt x="516762" y="0"/>
                  </a:moveTo>
                  <a:lnTo>
                    <a:pt x="516762" y="56387"/>
                  </a:lnTo>
                  <a:lnTo>
                    <a:pt x="0" y="56387"/>
                  </a:lnTo>
                  <a:lnTo>
                    <a:pt x="0" y="169163"/>
                  </a:lnTo>
                  <a:lnTo>
                    <a:pt x="516762" y="169163"/>
                  </a:lnTo>
                  <a:lnTo>
                    <a:pt x="516762" y="225551"/>
                  </a:lnTo>
                  <a:lnTo>
                    <a:pt x="684276" y="112775"/>
                  </a:lnTo>
                  <a:lnTo>
                    <a:pt x="516762" y="0"/>
                  </a:lnTo>
                  <a:close/>
                </a:path>
              </a:pathLst>
            </a:custGeom>
            <a:solidFill>
              <a:srgbClr val="000066"/>
            </a:solidFill>
          </p:spPr>
          <p:txBody>
            <a:bodyPr wrap="square" lIns="0" tIns="0" rIns="0" bIns="0" rtlCol="0"/>
            <a:lstStyle/>
            <a:p/>
          </p:txBody>
        </p:sp>
        <p:sp>
          <p:nvSpPr>
            <p:cNvPr id="18" name="object 18" descr=""/>
            <p:cNvSpPr/>
            <p:nvPr/>
          </p:nvSpPr>
          <p:spPr>
            <a:xfrm>
              <a:off x="7057643" y="2442972"/>
              <a:ext cx="684530" cy="226060"/>
            </a:xfrm>
            <a:custGeom>
              <a:avLst/>
              <a:gdLst/>
              <a:ahLst/>
              <a:cxnLst/>
              <a:rect l="l" t="t" r="r" b="b"/>
              <a:pathLst>
                <a:path w="684529" h="226060">
                  <a:moveTo>
                    <a:pt x="0" y="56387"/>
                  </a:moveTo>
                  <a:lnTo>
                    <a:pt x="516762" y="56387"/>
                  </a:lnTo>
                  <a:lnTo>
                    <a:pt x="516762" y="0"/>
                  </a:lnTo>
                  <a:lnTo>
                    <a:pt x="684276" y="112775"/>
                  </a:lnTo>
                  <a:lnTo>
                    <a:pt x="516762" y="225551"/>
                  </a:lnTo>
                  <a:lnTo>
                    <a:pt x="516762" y="169163"/>
                  </a:lnTo>
                  <a:lnTo>
                    <a:pt x="0" y="169163"/>
                  </a:lnTo>
                  <a:lnTo>
                    <a:pt x="0" y="56387"/>
                  </a:lnTo>
                  <a:close/>
                </a:path>
              </a:pathLst>
            </a:custGeom>
            <a:ln w="9144">
              <a:solidFill>
                <a:srgbClr val="000000"/>
              </a:solidFill>
            </a:ln>
          </p:spPr>
          <p:txBody>
            <a:bodyPr wrap="square" lIns="0" tIns="0" rIns="0" bIns="0" rtlCol="0"/>
            <a:lstStyle/>
            <a:p/>
          </p:txBody>
        </p:sp>
      </p:grpSp>
      <p:pic>
        <p:nvPicPr>
          <p:cNvPr id="19" name="object 19" descr=""/>
          <p:cNvPicPr/>
          <p:nvPr/>
        </p:nvPicPr>
        <p:blipFill>
          <a:blip r:embed="rId4" cstate="print"/>
          <a:stretch>
            <a:fillRect/>
          </a:stretch>
        </p:blipFill>
        <p:spPr>
          <a:xfrm>
            <a:off x="2346188" y="1644652"/>
            <a:ext cx="772782" cy="2010191"/>
          </a:xfrm>
          <a:prstGeom prst="rect">
            <a:avLst/>
          </a:prstGeom>
        </p:spPr>
      </p:pic>
      <p:grpSp>
        <p:nvGrpSpPr>
          <p:cNvPr id="20" name="object 20" descr=""/>
          <p:cNvGrpSpPr/>
          <p:nvPr/>
        </p:nvGrpSpPr>
        <p:grpSpPr>
          <a:xfrm>
            <a:off x="7694131" y="1578857"/>
            <a:ext cx="2164715" cy="2177415"/>
            <a:chOff x="7694131" y="1578857"/>
            <a:chExt cx="2164715" cy="2177415"/>
          </a:xfrm>
        </p:grpSpPr>
        <p:sp>
          <p:nvSpPr>
            <p:cNvPr id="21" name="object 21" descr=""/>
            <p:cNvSpPr/>
            <p:nvPr/>
          </p:nvSpPr>
          <p:spPr>
            <a:xfrm>
              <a:off x="8034342" y="2866967"/>
              <a:ext cx="1504950" cy="445134"/>
            </a:xfrm>
            <a:custGeom>
              <a:avLst/>
              <a:gdLst/>
              <a:ahLst/>
              <a:cxnLst/>
              <a:rect l="l" t="t" r="r" b="b"/>
              <a:pathLst>
                <a:path w="1504950" h="445135">
                  <a:moveTo>
                    <a:pt x="1477451" y="0"/>
                  </a:moveTo>
                  <a:lnTo>
                    <a:pt x="22208" y="0"/>
                  </a:lnTo>
                  <a:lnTo>
                    <a:pt x="0" y="22050"/>
                  </a:lnTo>
                  <a:lnTo>
                    <a:pt x="0" y="420502"/>
                  </a:lnTo>
                  <a:lnTo>
                    <a:pt x="1484615" y="444834"/>
                  </a:lnTo>
                  <a:lnTo>
                    <a:pt x="1494865" y="444073"/>
                  </a:lnTo>
                  <a:lnTo>
                    <a:pt x="1500376" y="441792"/>
                  </a:lnTo>
                  <a:lnTo>
                    <a:pt x="1503573" y="437230"/>
                  </a:lnTo>
                  <a:lnTo>
                    <a:pt x="1504344" y="428866"/>
                  </a:lnTo>
                  <a:lnTo>
                    <a:pt x="1504344" y="30414"/>
                  </a:lnTo>
                  <a:lnTo>
                    <a:pt x="1477451" y="0"/>
                  </a:lnTo>
                  <a:close/>
                </a:path>
              </a:pathLst>
            </a:custGeom>
            <a:solidFill>
              <a:srgbClr val="E4DFDD"/>
            </a:solidFill>
          </p:spPr>
          <p:txBody>
            <a:bodyPr wrap="square" lIns="0" tIns="0" rIns="0" bIns="0" rtlCol="0"/>
            <a:lstStyle/>
            <a:p/>
          </p:txBody>
        </p:sp>
        <p:sp>
          <p:nvSpPr>
            <p:cNvPr id="22" name="object 22" descr=""/>
            <p:cNvSpPr/>
            <p:nvPr/>
          </p:nvSpPr>
          <p:spPr>
            <a:xfrm>
              <a:off x="8030362" y="2863176"/>
              <a:ext cx="1512570" cy="452755"/>
            </a:xfrm>
            <a:custGeom>
              <a:avLst/>
              <a:gdLst/>
              <a:ahLst/>
              <a:cxnLst/>
              <a:rect l="l" t="t" r="r" b="b"/>
              <a:pathLst>
                <a:path w="1512570" h="452754">
                  <a:moveTo>
                    <a:pt x="1512290" y="34213"/>
                  </a:moveTo>
                  <a:lnTo>
                    <a:pt x="1511515" y="25844"/>
                  </a:lnTo>
                  <a:lnTo>
                    <a:pt x="1509966" y="18249"/>
                  </a:lnTo>
                  <a:lnTo>
                    <a:pt x="1506778" y="11404"/>
                  </a:lnTo>
                  <a:lnTo>
                    <a:pt x="1504353" y="9067"/>
                  </a:lnTo>
                  <a:lnTo>
                    <a:pt x="1504353" y="34213"/>
                  </a:lnTo>
                  <a:lnTo>
                    <a:pt x="1504353" y="432663"/>
                  </a:lnTo>
                  <a:lnTo>
                    <a:pt x="1503578" y="440270"/>
                  </a:lnTo>
                  <a:lnTo>
                    <a:pt x="1502041" y="442544"/>
                  </a:lnTo>
                  <a:lnTo>
                    <a:pt x="1498066" y="444068"/>
                  </a:lnTo>
                  <a:lnTo>
                    <a:pt x="1488592" y="444830"/>
                  </a:lnTo>
                  <a:lnTo>
                    <a:pt x="30149" y="444830"/>
                  </a:lnTo>
                  <a:lnTo>
                    <a:pt x="24599" y="444830"/>
                  </a:lnTo>
                  <a:lnTo>
                    <a:pt x="7937" y="424294"/>
                  </a:lnTo>
                  <a:lnTo>
                    <a:pt x="7937" y="25844"/>
                  </a:lnTo>
                  <a:lnTo>
                    <a:pt x="26187" y="7594"/>
                  </a:lnTo>
                  <a:lnTo>
                    <a:pt x="32524" y="7594"/>
                  </a:lnTo>
                  <a:lnTo>
                    <a:pt x="1473492" y="7594"/>
                  </a:lnTo>
                  <a:lnTo>
                    <a:pt x="1481429" y="7594"/>
                  </a:lnTo>
                  <a:lnTo>
                    <a:pt x="1487703" y="9118"/>
                  </a:lnTo>
                  <a:lnTo>
                    <a:pt x="1504353" y="34213"/>
                  </a:lnTo>
                  <a:lnTo>
                    <a:pt x="1504353" y="9067"/>
                  </a:lnTo>
                  <a:lnTo>
                    <a:pt x="1502041" y="6832"/>
                  </a:lnTo>
                  <a:lnTo>
                    <a:pt x="1496415" y="3035"/>
                  </a:lnTo>
                  <a:lnTo>
                    <a:pt x="1489354" y="1511"/>
                  </a:lnTo>
                  <a:lnTo>
                    <a:pt x="1481429" y="0"/>
                  </a:lnTo>
                  <a:lnTo>
                    <a:pt x="1473492" y="0"/>
                  </a:lnTo>
                  <a:lnTo>
                    <a:pt x="32524" y="0"/>
                  </a:lnTo>
                  <a:lnTo>
                    <a:pt x="26187" y="0"/>
                  </a:lnTo>
                  <a:lnTo>
                    <a:pt x="20624" y="762"/>
                  </a:lnTo>
                  <a:lnTo>
                    <a:pt x="0" y="25844"/>
                  </a:lnTo>
                  <a:lnTo>
                    <a:pt x="0" y="424294"/>
                  </a:lnTo>
                  <a:lnTo>
                    <a:pt x="19837" y="451675"/>
                  </a:lnTo>
                  <a:lnTo>
                    <a:pt x="24599" y="452437"/>
                  </a:lnTo>
                  <a:lnTo>
                    <a:pt x="30149" y="452437"/>
                  </a:lnTo>
                  <a:lnTo>
                    <a:pt x="1488592" y="452437"/>
                  </a:lnTo>
                  <a:lnTo>
                    <a:pt x="1499616" y="451675"/>
                  </a:lnTo>
                  <a:lnTo>
                    <a:pt x="1506778" y="448627"/>
                  </a:lnTo>
                  <a:lnTo>
                    <a:pt x="1511515" y="441782"/>
                  </a:lnTo>
                  <a:lnTo>
                    <a:pt x="1512290" y="432663"/>
                  </a:lnTo>
                  <a:lnTo>
                    <a:pt x="1512290" y="34213"/>
                  </a:lnTo>
                  <a:close/>
                </a:path>
              </a:pathLst>
            </a:custGeom>
            <a:solidFill>
              <a:srgbClr val="000000"/>
            </a:solidFill>
          </p:spPr>
          <p:txBody>
            <a:bodyPr wrap="square" lIns="0" tIns="0" rIns="0" bIns="0" rtlCol="0"/>
            <a:lstStyle/>
            <a:p/>
          </p:txBody>
        </p:sp>
        <p:sp>
          <p:nvSpPr>
            <p:cNvPr id="23" name="object 23" descr=""/>
            <p:cNvSpPr/>
            <p:nvPr/>
          </p:nvSpPr>
          <p:spPr>
            <a:xfrm>
              <a:off x="8034342" y="2716408"/>
              <a:ext cx="1504950" cy="180975"/>
            </a:xfrm>
            <a:custGeom>
              <a:avLst/>
              <a:gdLst/>
              <a:ahLst/>
              <a:cxnLst/>
              <a:rect l="l" t="t" r="r" b="b"/>
              <a:pathLst>
                <a:path w="1504950" h="180975">
                  <a:moveTo>
                    <a:pt x="1355330" y="0"/>
                  </a:moveTo>
                  <a:lnTo>
                    <a:pt x="140372" y="0"/>
                  </a:lnTo>
                  <a:lnTo>
                    <a:pt x="116576" y="24331"/>
                  </a:lnTo>
                  <a:lnTo>
                    <a:pt x="105477" y="35736"/>
                  </a:lnTo>
                  <a:lnTo>
                    <a:pt x="93574" y="48662"/>
                  </a:lnTo>
                  <a:lnTo>
                    <a:pt x="81681" y="63119"/>
                  </a:lnTo>
                  <a:lnTo>
                    <a:pt x="68202" y="77565"/>
                  </a:lnTo>
                  <a:lnTo>
                    <a:pt x="55516" y="92012"/>
                  </a:lnTo>
                  <a:lnTo>
                    <a:pt x="43612" y="106458"/>
                  </a:lnTo>
                  <a:lnTo>
                    <a:pt x="31720" y="120145"/>
                  </a:lnTo>
                  <a:lnTo>
                    <a:pt x="22208" y="133071"/>
                  </a:lnTo>
                  <a:lnTo>
                    <a:pt x="13479" y="143715"/>
                  </a:lnTo>
                  <a:lnTo>
                    <a:pt x="6348" y="152079"/>
                  </a:lnTo>
                  <a:lnTo>
                    <a:pt x="793" y="161964"/>
                  </a:lnTo>
                  <a:lnTo>
                    <a:pt x="0" y="172609"/>
                  </a:lnTo>
                  <a:lnTo>
                    <a:pt x="793" y="166526"/>
                  </a:lnTo>
                  <a:lnTo>
                    <a:pt x="2380" y="161964"/>
                  </a:lnTo>
                  <a:lnTo>
                    <a:pt x="22208" y="150559"/>
                  </a:lnTo>
                  <a:lnTo>
                    <a:pt x="1477451" y="150559"/>
                  </a:lnTo>
                  <a:lnTo>
                    <a:pt x="1504344" y="180973"/>
                  </a:lnTo>
                  <a:lnTo>
                    <a:pt x="1504344" y="165766"/>
                  </a:lnTo>
                  <a:lnTo>
                    <a:pt x="1502801" y="161964"/>
                  </a:lnTo>
                  <a:lnTo>
                    <a:pt x="1498062" y="155881"/>
                  </a:lnTo>
                  <a:lnTo>
                    <a:pt x="1491669" y="146757"/>
                  </a:lnTo>
                  <a:lnTo>
                    <a:pt x="1419587" y="63879"/>
                  </a:lnTo>
                  <a:lnTo>
                    <a:pt x="1393355" y="36496"/>
                  </a:lnTo>
                  <a:lnTo>
                    <a:pt x="1382223" y="24331"/>
                  </a:lnTo>
                  <a:lnTo>
                    <a:pt x="1358416" y="1520"/>
                  </a:lnTo>
                  <a:lnTo>
                    <a:pt x="1355330" y="0"/>
                  </a:lnTo>
                  <a:close/>
                </a:path>
              </a:pathLst>
            </a:custGeom>
            <a:solidFill>
              <a:srgbClr val="B5A49E"/>
            </a:solidFill>
          </p:spPr>
          <p:txBody>
            <a:bodyPr wrap="square" lIns="0" tIns="0" rIns="0" bIns="0" rtlCol="0"/>
            <a:lstStyle/>
            <a:p/>
          </p:txBody>
        </p:sp>
        <p:pic>
          <p:nvPicPr>
            <p:cNvPr id="24" name="object 24" descr=""/>
            <p:cNvPicPr/>
            <p:nvPr/>
          </p:nvPicPr>
          <p:blipFill>
            <a:blip r:embed="rId5" cstate="print"/>
            <a:stretch>
              <a:fillRect/>
            </a:stretch>
          </p:blipFill>
          <p:spPr>
            <a:xfrm>
              <a:off x="8031167" y="2712606"/>
              <a:ext cx="143546" cy="165765"/>
            </a:xfrm>
            <a:prstGeom prst="rect">
              <a:avLst/>
            </a:prstGeom>
          </p:spPr>
        </p:pic>
        <p:sp>
          <p:nvSpPr>
            <p:cNvPr id="25" name="object 25" descr=""/>
            <p:cNvSpPr/>
            <p:nvPr/>
          </p:nvSpPr>
          <p:spPr>
            <a:xfrm>
              <a:off x="8174714" y="2712606"/>
              <a:ext cx="1215390" cy="7620"/>
            </a:xfrm>
            <a:custGeom>
              <a:avLst/>
              <a:gdLst/>
              <a:ahLst/>
              <a:cxnLst/>
              <a:rect l="l" t="t" r="r" b="b"/>
              <a:pathLst>
                <a:path w="1215390" h="7619">
                  <a:moveTo>
                    <a:pt x="1214958" y="0"/>
                  </a:moveTo>
                  <a:lnTo>
                    <a:pt x="0" y="0"/>
                  </a:lnTo>
                  <a:lnTo>
                    <a:pt x="0" y="7603"/>
                  </a:lnTo>
                  <a:lnTo>
                    <a:pt x="1214958" y="7603"/>
                  </a:lnTo>
                  <a:lnTo>
                    <a:pt x="1214958" y="0"/>
                  </a:lnTo>
                  <a:close/>
                </a:path>
              </a:pathLst>
            </a:custGeom>
            <a:solidFill>
              <a:srgbClr val="000000"/>
            </a:solidFill>
          </p:spPr>
          <p:txBody>
            <a:bodyPr wrap="square" lIns="0" tIns="0" rIns="0" bIns="0" rtlCol="0"/>
            <a:lstStyle/>
            <a:p/>
          </p:txBody>
        </p:sp>
        <p:pic>
          <p:nvPicPr>
            <p:cNvPr id="26" name="object 26" descr=""/>
            <p:cNvPicPr/>
            <p:nvPr/>
          </p:nvPicPr>
          <p:blipFill>
            <a:blip r:embed="rId6" cstate="print"/>
            <a:stretch>
              <a:fillRect/>
            </a:stretch>
          </p:blipFill>
          <p:spPr>
            <a:xfrm>
              <a:off x="9389672" y="2712607"/>
              <a:ext cx="152981" cy="184774"/>
            </a:xfrm>
            <a:prstGeom prst="rect">
              <a:avLst/>
            </a:prstGeom>
          </p:spPr>
        </p:pic>
        <p:sp>
          <p:nvSpPr>
            <p:cNvPr id="27" name="object 27" descr=""/>
            <p:cNvSpPr/>
            <p:nvPr/>
          </p:nvSpPr>
          <p:spPr>
            <a:xfrm>
              <a:off x="8030362" y="2863176"/>
              <a:ext cx="1473835" cy="26034"/>
            </a:xfrm>
            <a:custGeom>
              <a:avLst/>
              <a:gdLst/>
              <a:ahLst/>
              <a:cxnLst/>
              <a:rect l="l" t="t" r="r" b="b"/>
              <a:pathLst>
                <a:path w="1473834" h="26035">
                  <a:moveTo>
                    <a:pt x="1473492" y="0"/>
                  </a:moveTo>
                  <a:lnTo>
                    <a:pt x="32524" y="0"/>
                  </a:lnTo>
                  <a:lnTo>
                    <a:pt x="26187" y="0"/>
                  </a:lnTo>
                  <a:lnTo>
                    <a:pt x="20624" y="749"/>
                  </a:lnTo>
                  <a:lnTo>
                    <a:pt x="1930" y="15201"/>
                  </a:lnTo>
                  <a:lnTo>
                    <a:pt x="800" y="15201"/>
                  </a:lnTo>
                  <a:lnTo>
                    <a:pt x="0" y="25844"/>
                  </a:lnTo>
                  <a:lnTo>
                    <a:pt x="7937" y="25844"/>
                  </a:lnTo>
                  <a:lnTo>
                    <a:pt x="8737" y="20523"/>
                  </a:lnTo>
                  <a:lnTo>
                    <a:pt x="10325" y="16725"/>
                  </a:lnTo>
                  <a:lnTo>
                    <a:pt x="26187" y="7594"/>
                  </a:lnTo>
                  <a:lnTo>
                    <a:pt x="32524" y="7594"/>
                  </a:lnTo>
                  <a:lnTo>
                    <a:pt x="1473492" y="7594"/>
                  </a:lnTo>
                  <a:lnTo>
                    <a:pt x="1473492" y="0"/>
                  </a:lnTo>
                  <a:close/>
                </a:path>
              </a:pathLst>
            </a:custGeom>
            <a:solidFill>
              <a:srgbClr val="000000"/>
            </a:solidFill>
          </p:spPr>
          <p:txBody>
            <a:bodyPr wrap="square" lIns="0" tIns="0" rIns="0" bIns="0" rtlCol="0"/>
            <a:lstStyle/>
            <a:p/>
          </p:txBody>
        </p:sp>
        <p:sp>
          <p:nvSpPr>
            <p:cNvPr id="28" name="object 28" descr=""/>
            <p:cNvSpPr/>
            <p:nvPr/>
          </p:nvSpPr>
          <p:spPr>
            <a:xfrm>
              <a:off x="8056550" y="2884455"/>
              <a:ext cx="1457325" cy="263525"/>
            </a:xfrm>
            <a:custGeom>
              <a:avLst/>
              <a:gdLst/>
              <a:ahLst/>
              <a:cxnLst/>
              <a:rect l="l" t="t" r="r" b="b"/>
              <a:pathLst>
                <a:path w="1457325" h="263525">
                  <a:moveTo>
                    <a:pt x="1432978" y="0"/>
                  </a:moveTo>
                  <a:lnTo>
                    <a:pt x="20610" y="0"/>
                  </a:lnTo>
                  <a:lnTo>
                    <a:pt x="0" y="19768"/>
                  </a:lnTo>
                  <a:lnTo>
                    <a:pt x="0" y="241050"/>
                  </a:lnTo>
                  <a:lnTo>
                    <a:pt x="1439371" y="263101"/>
                  </a:lnTo>
                  <a:lnTo>
                    <a:pt x="1448078" y="262340"/>
                  </a:lnTo>
                  <a:lnTo>
                    <a:pt x="1453589" y="260059"/>
                  </a:lnTo>
                  <a:lnTo>
                    <a:pt x="1456014" y="255497"/>
                  </a:lnTo>
                  <a:lnTo>
                    <a:pt x="1456785" y="247894"/>
                  </a:lnTo>
                  <a:lnTo>
                    <a:pt x="1456785" y="27372"/>
                  </a:lnTo>
                  <a:lnTo>
                    <a:pt x="1432978" y="0"/>
                  </a:lnTo>
                  <a:close/>
                </a:path>
              </a:pathLst>
            </a:custGeom>
            <a:solidFill>
              <a:srgbClr val="E4DDDD"/>
            </a:solidFill>
          </p:spPr>
          <p:txBody>
            <a:bodyPr wrap="square" lIns="0" tIns="0" rIns="0" bIns="0" rtlCol="0"/>
            <a:lstStyle/>
            <a:p/>
          </p:txBody>
        </p:sp>
        <p:sp>
          <p:nvSpPr>
            <p:cNvPr id="29" name="object 29" descr=""/>
            <p:cNvSpPr/>
            <p:nvPr/>
          </p:nvSpPr>
          <p:spPr>
            <a:xfrm>
              <a:off x="8050987" y="2879140"/>
              <a:ext cx="1468120" cy="274320"/>
            </a:xfrm>
            <a:custGeom>
              <a:avLst/>
              <a:gdLst/>
              <a:ahLst/>
              <a:cxnLst/>
              <a:rect l="l" t="t" r="r" b="b"/>
              <a:pathLst>
                <a:path w="1468120" h="274319">
                  <a:moveTo>
                    <a:pt x="1467967" y="32689"/>
                  </a:moveTo>
                  <a:lnTo>
                    <a:pt x="1466316" y="25095"/>
                  </a:lnTo>
                  <a:lnTo>
                    <a:pt x="1465541" y="18249"/>
                  </a:lnTo>
                  <a:lnTo>
                    <a:pt x="1462341" y="11404"/>
                  </a:lnTo>
                  <a:lnTo>
                    <a:pt x="1457604" y="6845"/>
                  </a:lnTo>
                  <a:lnTo>
                    <a:pt x="1456829" y="6426"/>
                  </a:lnTo>
                  <a:lnTo>
                    <a:pt x="1456829" y="25095"/>
                  </a:lnTo>
                  <a:lnTo>
                    <a:pt x="1456829" y="32689"/>
                  </a:lnTo>
                  <a:lnTo>
                    <a:pt x="1456829" y="253212"/>
                  </a:lnTo>
                  <a:lnTo>
                    <a:pt x="1456829" y="260057"/>
                  </a:lnTo>
                  <a:lnTo>
                    <a:pt x="1456055" y="261581"/>
                  </a:lnTo>
                  <a:lnTo>
                    <a:pt x="1452867" y="263105"/>
                  </a:lnTo>
                  <a:lnTo>
                    <a:pt x="1444929" y="263105"/>
                  </a:lnTo>
                  <a:lnTo>
                    <a:pt x="29337" y="263093"/>
                  </a:lnTo>
                  <a:lnTo>
                    <a:pt x="24587" y="263855"/>
                  </a:lnTo>
                  <a:lnTo>
                    <a:pt x="20624" y="263093"/>
                  </a:lnTo>
                  <a:lnTo>
                    <a:pt x="17449" y="262343"/>
                  </a:lnTo>
                  <a:lnTo>
                    <a:pt x="15862" y="260819"/>
                  </a:lnTo>
                  <a:lnTo>
                    <a:pt x="13487" y="259295"/>
                  </a:lnTo>
                  <a:lnTo>
                    <a:pt x="11899" y="256260"/>
                  </a:lnTo>
                  <a:lnTo>
                    <a:pt x="11099" y="253212"/>
                  </a:lnTo>
                  <a:lnTo>
                    <a:pt x="11099" y="246367"/>
                  </a:lnTo>
                  <a:lnTo>
                    <a:pt x="11099" y="25095"/>
                  </a:lnTo>
                  <a:lnTo>
                    <a:pt x="11099" y="20523"/>
                  </a:lnTo>
                  <a:lnTo>
                    <a:pt x="11899" y="17487"/>
                  </a:lnTo>
                  <a:lnTo>
                    <a:pt x="13487" y="15201"/>
                  </a:lnTo>
                  <a:lnTo>
                    <a:pt x="15074" y="13690"/>
                  </a:lnTo>
                  <a:lnTo>
                    <a:pt x="19037" y="12166"/>
                  </a:lnTo>
                  <a:lnTo>
                    <a:pt x="21412" y="10642"/>
                  </a:lnTo>
                  <a:lnTo>
                    <a:pt x="26162" y="9880"/>
                  </a:lnTo>
                  <a:lnTo>
                    <a:pt x="31724" y="10642"/>
                  </a:lnTo>
                  <a:lnTo>
                    <a:pt x="1431480" y="10642"/>
                  </a:lnTo>
                  <a:lnTo>
                    <a:pt x="1456829" y="25095"/>
                  </a:lnTo>
                  <a:lnTo>
                    <a:pt x="1456829" y="6426"/>
                  </a:lnTo>
                  <a:lnTo>
                    <a:pt x="1452092" y="3797"/>
                  </a:lnTo>
                  <a:lnTo>
                    <a:pt x="1445704" y="2286"/>
                  </a:lnTo>
                  <a:lnTo>
                    <a:pt x="1438541" y="762"/>
                  </a:lnTo>
                  <a:lnTo>
                    <a:pt x="1431480" y="0"/>
                  </a:lnTo>
                  <a:lnTo>
                    <a:pt x="31724" y="0"/>
                  </a:lnTo>
                  <a:lnTo>
                    <a:pt x="26162" y="762"/>
                  </a:lnTo>
                  <a:lnTo>
                    <a:pt x="19824" y="1524"/>
                  </a:lnTo>
                  <a:lnTo>
                    <a:pt x="14274" y="3035"/>
                  </a:lnTo>
                  <a:lnTo>
                    <a:pt x="10312" y="6083"/>
                  </a:lnTo>
                  <a:lnTo>
                    <a:pt x="5562" y="9118"/>
                  </a:lnTo>
                  <a:lnTo>
                    <a:pt x="2387" y="14439"/>
                  </a:lnTo>
                  <a:lnTo>
                    <a:pt x="1587" y="19011"/>
                  </a:lnTo>
                  <a:lnTo>
                    <a:pt x="0" y="25095"/>
                  </a:lnTo>
                  <a:lnTo>
                    <a:pt x="0" y="246367"/>
                  </a:lnTo>
                  <a:lnTo>
                    <a:pt x="1587" y="253212"/>
                  </a:lnTo>
                  <a:lnTo>
                    <a:pt x="2387" y="259295"/>
                  </a:lnTo>
                  <a:lnTo>
                    <a:pt x="24587" y="272986"/>
                  </a:lnTo>
                  <a:lnTo>
                    <a:pt x="29337" y="273748"/>
                  </a:lnTo>
                  <a:lnTo>
                    <a:pt x="1444929" y="273748"/>
                  </a:lnTo>
                  <a:lnTo>
                    <a:pt x="1454404" y="272224"/>
                  </a:lnTo>
                  <a:lnTo>
                    <a:pt x="1462341" y="269176"/>
                  </a:lnTo>
                  <a:lnTo>
                    <a:pt x="1466316" y="261581"/>
                  </a:lnTo>
                  <a:lnTo>
                    <a:pt x="1467967" y="253212"/>
                  </a:lnTo>
                  <a:lnTo>
                    <a:pt x="1467967" y="32689"/>
                  </a:lnTo>
                  <a:close/>
                </a:path>
              </a:pathLst>
            </a:custGeom>
            <a:solidFill>
              <a:srgbClr val="000000"/>
            </a:solidFill>
          </p:spPr>
          <p:txBody>
            <a:bodyPr wrap="square" lIns="0" tIns="0" rIns="0" bIns="0" rtlCol="0"/>
            <a:lstStyle/>
            <a:p/>
          </p:txBody>
        </p:sp>
        <p:pic>
          <p:nvPicPr>
            <p:cNvPr id="30" name="object 30" descr=""/>
            <p:cNvPicPr/>
            <p:nvPr/>
          </p:nvPicPr>
          <p:blipFill>
            <a:blip r:embed="rId7" cstate="print"/>
            <a:stretch>
              <a:fillRect/>
            </a:stretch>
          </p:blipFill>
          <p:spPr>
            <a:xfrm>
              <a:off x="8147744" y="2923233"/>
              <a:ext cx="135611" cy="82888"/>
            </a:xfrm>
            <a:prstGeom prst="rect">
              <a:avLst/>
            </a:prstGeom>
          </p:spPr>
        </p:pic>
        <p:sp>
          <p:nvSpPr>
            <p:cNvPr id="31" name="object 31" descr=""/>
            <p:cNvSpPr/>
            <p:nvPr/>
          </p:nvSpPr>
          <p:spPr>
            <a:xfrm>
              <a:off x="8053375" y="3183293"/>
              <a:ext cx="441325" cy="106680"/>
            </a:xfrm>
            <a:custGeom>
              <a:avLst/>
              <a:gdLst/>
              <a:ahLst/>
              <a:cxnLst/>
              <a:rect l="l" t="t" r="r" b="b"/>
              <a:pathLst>
                <a:path w="441325" h="106679">
                  <a:moveTo>
                    <a:pt x="11099" y="5334"/>
                  </a:moveTo>
                  <a:lnTo>
                    <a:pt x="9512" y="1524"/>
                  </a:lnTo>
                  <a:lnTo>
                    <a:pt x="5549" y="0"/>
                  </a:lnTo>
                  <a:lnTo>
                    <a:pt x="1587" y="1524"/>
                  </a:lnTo>
                  <a:lnTo>
                    <a:pt x="0" y="5334"/>
                  </a:lnTo>
                  <a:lnTo>
                    <a:pt x="0" y="101142"/>
                  </a:lnTo>
                  <a:lnTo>
                    <a:pt x="1587" y="104940"/>
                  </a:lnTo>
                  <a:lnTo>
                    <a:pt x="5549" y="106464"/>
                  </a:lnTo>
                  <a:lnTo>
                    <a:pt x="9512" y="104940"/>
                  </a:lnTo>
                  <a:lnTo>
                    <a:pt x="11099" y="101142"/>
                  </a:lnTo>
                  <a:lnTo>
                    <a:pt x="11099" y="5334"/>
                  </a:lnTo>
                  <a:close/>
                </a:path>
                <a:path w="441325" h="106679">
                  <a:moveTo>
                    <a:pt x="28536" y="5334"/>
                  </a:moveTo>
                  <a:lnTo>
                    <a:pt x="26949" y="1524"/>
                  </a:lnTo>
                  <a:lnTo>
                    <a:pt x="22999" y="0"/>
                  </a:lnTo>
                  <a:lnTo>
                    <a:pt x="19024" y="1524"/>
                  </a:lnTo>
                  <a:lnTo>
                    <a:pt x="17437" y="5334"/>
                  </a:lnTo>
                  <a:lnTo>
                    <a:pt x="17437" y="101142"/>
                  </a:lnTo>
                  <a:lnTo>
                    <a:pt x="19024" y="104940"/>
                  </a:lnTo>
                  <a:lnTo>
                    <a:pt x="22999" y="106464"/>
                  </a:lnTo>
                  <a:lnTo>
                    <a:pt x="26949" y="104940"/>
                  </a:lnTo>
                  <a:lnTo>
                    <a:pt x="28536" y="101142"/>
                  </a:lnTo>
                  <a:lnTo>
                    <a:pt x="28536" y="5334"/>
                  </a:lnTo>
                  <a:close/>
                </a:path>
                <a:path w="441325" h="106679">
                  <a:moveTo>
                    <a:pt x="47574" y="5334"/>
                  </a:moveTo>
                  <a:lnTo>
                    <a:pt x="45986" y="1524"/>
                  </a:lnTo>
                  <a:lnTo>
                    <a:pt x="42024" y="0"/>
                  </a:lnTo>
                  <a:lnTo>
                    <a:pt x="38061" y="1524"/>
                  </a:lnTo>
                  <a:lnTo>
                    <a:pt x="36474" y="5334"/>
                  </a:lnTo>
                  <a:lnTo>
                    <a:pt x="36474" y="101142"/>
                  </a:lnTo>
                  <a:lnTo>
                    <a:pt x="38061" y="104940"/>
                  </a:lnTo>
                  <a:lnTo>
                    <a:pt x="42024" y="106464"/>
                  </a:lnTo>
                  <a:lnTo>
                    <a:pt x="45986" y="104940"/>
                  </a:lnTo>
                  <a:lnTo>
                    <a:pt x="47574" y="101142"/>
                  </a:lnTo>
                  <a:lnTo>
                    <a:pt x="47574" y="5334"/>
                  </a:lnTo>
                  <a:close/>
                </a:path>
                <a:path w="441325" h="106679">
                  <a:moveTo>
                    <a:pt x="65024" y="5334"/>
                  </a:moveTo>
                  <a:lnTo>
                    <a:pt x="63436" y="1524"/>
                  </a:lnTo>
                  <a:lnTo>
                    <a:pt x="59474" y="0"/>
                  </a:lnTo>
                  <a:lnTo>
                    <a:pt x="55511" y="1524"/>
                  </a:lnTo>
                  <a:lnTo>
                    <a:pt x="53924" y="5334"/>
                  </a:lnTo>
                  <a:lnTo>
                    <a:pt x="53924" y="101142"/>
                  </a:lnTo>
                  <a:lnTo>
                    <a:pt x="55511" y="104940"/>
                  </a:lnTo>
                  <a:lnTo>
                    <a:pt x="59474" y="106464"/>
                  </a:lnTo>
                  <a:lnTo>
                    <a:pt x="63436" y="104940"/>
                  </a:lnTo>
                  <a:lnTo>
                    <a:pt x="65024" y="101142"/>
                  </a:lnTo>
                  <a:lnTo>
                    <a:pt x="65024" y="5334"/>
                  </a:lnTo>
                  <a:close/>
                </a:path>
                <a:path w="441325" h="106679">
                  <a:moveTo>
                    <a:pt x="81673" y="5334"/>
                  </a:moveTo>
                  <a:lnTo>
                    <a:pt x="80086" y="1524"/>
                  </a:lnTo>
                  <a:lnTo>
                    <a:pt x="76123" y="0"/>
                  </a:lnTo>
                  <a:lnTo>
                    <a:pt x="72161" y="1524"/>
                  </a:lnTo>
                  <a:lnTo>
                    <a:pt x="70573" y="5334"/>
                  </a:lnTo>
                  <a:lnTo>
                    <a:pt x="70573" y="101142"/>
                  </a:lnTo>
                  <a:lnTo>
                    <a:pt x="72161" y="104940"/>
                  </a:lnTo>
                  <a:lnTo>
                    <a:pt x="76123" y="106464"/>
                  </a:lnTo>
                  <a:lnTo>
                    <a:pt x="80086" y="104940"/>
                  </a:lnTo>
                  <a:lnTo>
                    <a:pt x="81673" y="101142"/>
                  </a:lnTo>
                  <a:lnTo>
                    <a:pt x="81673" y="5334"/>
                  </a:lnTo>
                  <a:close/>
                </a:path>
                <a:path w="441325" h="106679">
                  <a:moveTo>
                    <a:pt x="101511" y="5334"/>
                  </a:moveTo>
                  <a:lnTo>
                    <a:pt x="99923" y="1524"/>
                  </a:lnTo>
                  <a:lnTo>
                    <a:pt x="95948" y="0"/>
                  </a:lnTo>
                  <a:lnTo>
                    <a:pt x="91986" y="1524"/>
                  </a:lnTo>
                  <a:lnTo>
                    <a:pt x="90398" y="5334"/>
                  </a:lnTo>
                  <a:lnTo>
                    <a:pt x="90398" y="101142"/>
                  </a:lnTo>
                  <a:lnTo>
                    <a:pt x="91986" y="104940"/>
                  </a:lnTo>
                  <a:lnTo>
                    <a:pt x="95948" y="106464"/>
                  </a:lnTo>
                  <a:lnTo>
                    <a:pt x="99923" y="104940"/>
                  </a:lnTo>
                  <a:lnTo>
                    <a:pt x="101511" y="101142"/>
                  </a:lnTo>
                  <a:lnTo>
                    <a:pt x="101511" y="5334"/>
                  </a:lnTo>
                  <a:close/>
                </a:path>
                <a:path w="441325" h="106679">
                  <a:moveTo>
                    <a:pt x="118160" y="5334"/>
                  </a:moveTo>
                  <a:lnTo>
                    <a:pt x="116573" y="1524"/>
                  </a:lnTo>
                  <a:lnTo>
                    <a:pt x="112610" y="0"/>
                  </a:lnTo>
                  <a:lnTo>
                    <a:pt x="108635" y="1524"/>
                  </a:lnTo>
                  <a:lnTo>
                    <a:pt x="107048" y="5334"/>
                  </a:lnTo>
                  <a:lnTo>
                    <a:pt x="107048" y="101142"/>
                  </a:lnTo>
                  <a:lnTo>
                    <a:pt x="108635" y="104940"/>
                  </a:lnTo>
                  <a:lnTo>
                    <a:pt x="112610" y="106464"/>
                  </a:lnTo>
                  <a:lnTo>
                    <a:pt x="116573" y="104940"/>
                  </a:lnTo>
                  <a:lnTo>
                    <a:pt x="118160" y="101142"/>
                  </a:lnTo>
                  <a:lnTo>
                    <a:pt x="118160" y="5334"/>
                  </a:lnTo>
                  <a:close/>
                </a:path>
                <a:path w="441325" h="106679">
                  <a:moveTo>
                    <a:pt x="135610" y="5334"/>
                  </a:moveTo>
                  <a:lnTo>
                    <a:pt x="134023" y="1524"/>
                  </a:lnTo>
                  <a:lnTo>
                    <a:pt x="130048" y="0"/>
                  </a:lnTo>
                  <a:lnTo>
                    <a:pt x="126085" y="1524"/>
                  </a:lnTo>
                  <a:lnTo>
                    <a:pt x="124498" y="5334"/>
                  </a:lnTo>
                  <a:lnTo>
                    <a:pt x="124498" y="101142"/>
                  </a:lnTo>
                  <a:lnTo>
                    <a:pt x="126085" y="104940"/>
                  </a:lnTo>
                  <a:lnTo>
                    <a:pt x="130048" y="106464"/>
                  </a:lnTo>
                  <a:lnTo>
                    <a:pt x="134023" y="104940"/>
                  </a:lnTo>
                  <a:lnTo>
                    <a:pt x="135610" y="101142"/>
                  </a:lnTo>
                  <a:lnTo>
                    <a:pt x="135610" y="5334"/>
                  </a:lnTo>
                  <a:close/>
                </a:path>
                <a:path w="441325" h="106679">
                  <a:moveTo>
                    <a:pt x="155435" y="5334"/>
                  </a:moveTo>
                  <a:lnTo>
                    <a:pt x="153847" y="1524"/>
                  </a:lnTo>
                  <a:lnTo>
                    <a:pt x="149885" y="0"/>
                  </a:lnTo>
                  <a:lnTo>
                    <a:pt x="145910" y="1524"/>
                  </a:lnTo>
                  <a:lnTo>
                    <a:pt x="144322" y="5334"/>
                  </a:lnTo>
                  <a:lnTo>
                    <a:pt x="144322" y="101142"/>
                  </a:lnTo>
                  <a:lnTo>
                    <a:pt x="145910" y="104940"/>
                  </a:lnTo>
                  <a:lnTo>
                    <a:pt x="149885" y="106464"/>
                  </a:lnTo>
                  <a:lnTo>
                    <a:pt x="153847" y="104940"/>
                  </a:lnTo>
                  <a:lnTo>
                    <a:pt x="155435" y="101142"/>
                  </a:lnTo>
                  <a:lnTo>
                    <a:pt x="155435" y="5334"/>
                  </a:lnTo>
                  <a:close/>
                </a:path>
                <a:path w="441325" h="106679">
                  <a:moveTo>
                    <a:pt x="172085" y="5334"/>
                  </a:moveTo>
                  <a:lnTo>
                    <a:pt x="170497" y="1524"/>
                  </a:lnTo>
                  <a:lnTo>
                    <a:pt x="166535" y="0"/>
                  </a:lnTo>
                  <a:lnTo>
                    <a:pt x="162560" y="1524"/>
                  </a:lnTo>
                  <a:lnTo>
                    <a:pt x="160985" y="5334"/>
                  </a:lnTo>
                  <a:lnTo>
                    <a:pt x="160985" y="101142"/>
                  </a:lnTo>
                  <a:lnTo>
                    <a:pt x="162560" y="104940"/>
                  </a:lnTo>
                  <a:lnTo>
                    <a:pt x="166535" y="106464"/>
                  </a:lnTo>
                  <a:lnTo>
                    <a:pt x="170497" y="104940"/>
                  </a:lnTo>
                  <a:lnTo>
                    <a:pt x="172085" y="101142"/>
                  </a:lnTo>
                  <a:lnTo>
                    <a:pt x="172085" y="5334"/>
                  </a:lnTo>
                  <a:close/>
                </a:path>
                <a:path w="441325" h="106679">
                  <a:moveTo>
                    <a:pt x="189522" y="5334"/>
                  </a:moveTo>
                  <a:lnTo>
                    <a:pt x="187947" y="1524"/>
                  </a:lnTo>
                  <a:lnTo>
                    <a:pt x="183984" y="0"/>
                  </a:lnTo>
                  <a:lnTo>
                    <a:pt x="180009" y="1524"/>
                  </a:lnTo>
                  <a:lnTo>
                    <a:pt x="178422" y="5334"/>
                  </a:lnTo>
                  <a:lnTo>
                    <a:pt x="178422" y="101142"/>
                  </a:lnTo>
                  <a:lnTo>
                    <a:pt x="180009" y="104940"/>
                  </a:lnTo>
                  <a:lnTo>
                    <a:pt x="183984" y="106464"/>
                  </a:lnTo>
                  <a:lnTo>
                    <a:pt x="187947" y="104940"/>
                  </a:lnTo>
                  <a:lnTo>
                    <a:pt x="189522" y="101142"/>
                  </a:lnTo>
                  <a:lnTo>
                    <a:pt x="189522" y="5334"/>
                  </a:lnTo>
                  <a:close/>
                </a:path>
                <a:path w="441325" h="106679">
                  <a:moveTo>
                    <a:pt x="208559" y="5334"/>
                  </a:moveTo>
                  <a:lnTo>
                    <a:pt x="206971" y="1524"/>
                  </a:lnTo>
                  <a:lnTo>
                    <a:pt x="203022" y="0"/>
                  </a:lnTo>
                  <a:lnTo>
                    <a:pt x="199047" y="1524"/>
                  </a:lnTo>
                  <a:lnTo>
                    <a:pt x="197459" y="5334"/>
                  </a:lnTo>
                  <a:lnTo>
                    <a:pt x="197459" y="101142"/>
                  </a:lnTo>
                  <a:lnTo>
                    <a:pt x="199047" y="104940"/>
                  </a:lnTo>
                  <a:lnTo>
                    <a:pt x="203022" y="106464"/>
                  </a:lnTo>
                  <a:lnTo>
                    <a:pt x="206971" y="104940"/>
                  </a:lnTo>
                  <a:lnTo>
                    <a:pt x="208559" y="101142"/>
                  </a:lnTo>
                  <a:lnTo>
                    <a:pt x="208559" y="5334"/>
                  </a:lnTo>
                  <a:close/>
                </a:path>
                <a:path w="441325" h="106679">
                  <a:moveTo>
                    <a:pt x="226009" y="5334"/>
                  </a:moveTo>
                  <a:lnTo>
                    <a:pt x="224421" y="1524"/>
                  </a:lnTo>
                  <a:lnTo>
                    <a:pt x="220459" y="0"/>
                  </a:lnTo>
                  <a:lnTo>
                    <a:pt x="216496" y="1524"/>
                  </a:lnTo>
                  <a:lnTo>
                    <a:pt x="214909" y="5334"/>
                  </a:lnTo>
                  <a:lnTo>
                    <a:pt x="214909" y="101142"/>
                  </a:lnTo>
                  <a:lnTo>
                    <a:pt x="216496" y="104940"/>
                  </a:lnTo>
                  <a:lnTo>
                    <a:pt x="220459" y="106464"/>
                  </a:lnTo>
                  <a:lnTo>
                    <a:pt x="224421" y="104940"/>
                  </a:lnTo>
                  <a:lnTo>
                    <a:pt x="226009" y="101142"/>
                  </a:lnTo>
                  <a:lnTo>
                    <a:pt x="226009" y="5334"/>
                  </a:lnTo>
                  <a:close/>
                </a:path>
                <a:path w="441325" h="106679">
                  <a:moveTo>
                    <a:pt x="243459" y="5334"/>
                  </a:moveTo>
                  <a:lnTo>
                    <a:pt x="241871" y="1524"/>
                  </a:lnTo>
                  <a:lnTo>
                    <a:pt x="237909" y="0"/>
                  </a:lnTo>
                  <a:lnTo>
                    <a:pt x="233946" y="1524"/>
                  </a:lnTo>
                  <a:lnTo>
                    <a:pt x="232359" y="5334"/>
                  </a:lnTo>
                  <a:lnTo>
                    <a:pt x="232359" y="101142"/>
                  </a:lnTo>
                  <a:lnTo>
                    <a:pt x="233946" y="104940"/>
                  </a:lnTo>
                  <a:lnTo>
                    <a:pt x="237909" y="106464"/>
                  </a:lnTo>
                  <a:lnTo>
                    <a:pt x="241871" y="104940"/>
                  </a:lnTo>
                  <a:lnTo>
                    <a:pt x="243459" y="101142"/>
                  </a:lnTo>
                  <a:lnTo>
                    <a:pt x="243459" y="5334"/>
                  </a:lnTo>
                  <a:close/>
                </a:path>
                <a:path w="441325" h="106679">
                  <a:moveTo>
                    <a:pt x="262483" y="5334"/>
                  </a:moveTo>
                  <a:lnTo>
                    <a:pt x="260896" y="1524"/>
                  </a:lnTo>
                  <a:lnTo>
                    <a:pt x="256933" y="0"/>
                  </a:lnTo>
                  <a:lnTo>
                    <a:pt x="252971" y="1524"/>
                  </a:lnTo>
                  <a:lnTo>
                    <a:pt x="251396" y="5334"/>
                  </a:lnTo>
                  <a:lnTo>
                    <a:pt x="251396" y="101142"/>
                  </a:lnTo>
                  <a:lnTo>
                    <a:pt x="252971" y="104940"/>
                  </a:lnTo>
                  <a:lnTo>
                    <a:pt x="256933" y="106464"/>
                  </a:lnTo>
                  <a:lnTo>
                    <a:pt x="260896" y="104940"/>
                  </a:lnTo>
                  <a:lnTo>
                    <a:pt x="262483" y="101142"/>
                  </a:lnTo>
                  <a:lnTo>
                    <a:pt x="262483" y="5334"/>
                  </a:lnTo>
                  <a:close/>
                </a:path>
                <a:path w="441325" h="106679">
                  <a:moveTo>
                    <a:pt x="279933" y="5334"/>
                  </a:moveTo>
                  <a:lnTo>
                    <a:pt x="278345" y="1524"/>
                  </a:lnTo>
                  <a:lnTo>
                    <a:pt x="274383" y="0"/>
                  </a:lnTo>
                  <a:lnTo>
                    <a:pt x="270421" y="1524"/>
                  </a:lnTo>
                  <a:lnTo>
                    <a:pt x="268833" y="5334"/>
                  </a:lnTo>
                  <a:lnTo>
                    <a:pt x="268833" y="101142"/>
                  </a:lnTo>
                  <a:lnTo>
                    <a:pt x="270421" y="104940"/>
                  </a:lnTo>
                  <a:lnTo>
                    <a:pt x="274383" y="106464"/>
                  </a:lnTo>
                  <a:lnTo>
                    <a:pt x="278345" y="104940"/>
                  </a:lnTo>
                  <a:lnTo>
                    <a:pt x="279933" y="101142"/>
                  </a:lnTo>
                  <a:lnTo>
                    <a:pt x="279933" y="5334"/>
                  </a:lnTo>
                  <a:close/>
                </a:path>
                <a:path w="441325" h="106679">
                  <a:moveTo>
                    <a:pt x="316420" y="5334"/>
                  </a:moveTo>
                  <a:lnTo>
                    <a:pt x="314833" y="1524"/>
                  </a:lnTo>
                  <a:lnTo>
                    <a:pt x="310857" y="0"/>
                  </a:lnTo>
                  <a:lnTo>
                    <a:pt x="306895" y="1524"/>
                  </a:lnTo>
                  <a:lnTo>
                    <a:pt x="305308" y="5334"/>
                  </a:lnTo>
                  <a:lnTo>
                    <a:pt x="305308" y="101142"/>
                  </a:lnTo>
                  <a:lnTo>
                    <a:pt x="310857" y="101142"/>
                  </a:lnTo>
                  <a:lnTo>
                    <a:pt x="316420" y="101142"/>
                  </a:lnTo>
                  <a:lnTo>
                    <a:pt x="316420" y="5334"/>
                  </a:lnTo>
                  <a:close/>
                </a:path>
                <a:path w="441325" h="106679">
                  <a:moveTo>
                    <a:pt x="333870" y="5334"/>
                  </a:moveTo>
                  <a:lnTo>
                    <a:pt x="332282" y="1524"/>
                  </a:lnTo>
                  <a:lnTo>
                    <a:pt x="328307" y="0"/>
                  </a:lnTo>
                  <a:lnTo>
                    <a:pt x="324345" y="1524"/>
                  </a:lnTo>
                  <a:lnTo>
                    <a:pt x="322757" y="5334"/>
                  </a:lnTo>
                  <a:lnTo>
                    <a:pt x="322757" y="101142"/>
                  </a:lnTo>
                  <a:lnTo>
                    <a:pt x="324345" y="104940"/>
                  </a:lnTo>
                  <a:lnTo>
                    <a:pt x="328307" y="106464"/>
                  </a:lnTo>
                  <a:lnTo>
                    <a:pt x="332282" y="104940"/>
                  </a:lnTo>
                  <a:lnTo>
                    <a:pt x="333870" y="101142"/>
                  </a:lnTo>
                  <a:lnTo>
                    <a:pt x="333870" y="5334"/>
                  </a:lnTo>
                  <a:close/>
                </a:path>
                <a:path w="441325" h="106679">
                  <a:moveTo>
                    <a:pt x="350520" y="5334"/>
                  </a:moveTo>
                  <a:lnTo>
                    <a:pt x="348932" y="1524"/>
                  </a:lnTo>
                  <a:lnTo>
                    <a:pt x="344970" y="0"/>
                  </a:lnTo>
                  <a:lnTo>
                    <a:pt x="340995" y="1524"/>
                  </a:lnTo>
                  <a:lnTo>
                    <a:pt x="339407" y="5334"/>
                  </a:lnTo>
                  <a:lnTo>
                    <a:pt x="339407" y="101142"/>
                  </a:lnTo>
                  <a:lnTo>
                    <a:pt x="340995" y="104940"/>
                  </a:lnTo>
                  <a:lnTo>
                    <a:pt x="344970" y="106464"/>
                  </a:lnTo>
                  <a:lnTo>
                    <a:pt x="348932" y="104940"/>
                  </a:lnTo>
                  <a:lnTo>
                    <a:pt x="350520" y="101142"/>
                  </a:lnTo>
                  <a:lnTo>
                    <a:pt x="350520" y="5334"/>
                  </a:lnTo>
                  <a:close/>
                </a:path>
                <a:path w="441325" h="106679">
                  <a:moveTo>
                    <a:pt x="370344" y="5334"/>
                  </a:moveTo>
                  <a:lnTo>
                    <a:pt x="368757" y="1524"/>
                  </a:lnTo>
                  <a:lnTo>
                    <a:pt x="364794" y="0"/>
                  </a:lnTo>
                  <a:lnTo>
                    <a:pt x="360819" y="1524"/>
                  </a:lnTo>
                  <a:lnTo>
                    <a:pt x="359232" y="5334"/>
                  </a:lnTo>
                  <a:lnTo>
                    <a:pt x="359232" y="101142"/>
                  </a:lnTo>
                  <a:lnTo>
                    <a:pt x="360819" y="104940"/>
                  </a:lnTo>
                  <a:lnTo>
                    <a:pt x="364794" y="106464"/>
                  </a:lnTo>
                  <a:lnTo>
                    <a:pt x="368757" y="104940"/>
                  </a:lnTo>
                  <a:lnTo>
                    <a:pt x="370344" y="101142"/>
                  </a:lnTo>
                  <a:lnTo>
                    <a:pt x="370344" y="5334"/>
                  </a:lnTo>
                  <a:close/>
                </a:path>
                <a:path w="441325" h="106679">
                  <a:moveTo>
                    <a:pt x="387007" y="5334"/>
                  </a:moveTo>
                  <a:lnTo>
                    <a:pt x="385419" y="1524"/>
                  </a:lnTo>
                  <a:lnTo>
                    <a:pt x="381444" y="0"/>
                  </a:lnTo>
                  <a:lnTo>
                    <a:pt x="377482" y="1524"/>
                  </a:lnTo>
                  <a:lnTo>
                    <a:pt x="375894" y="5334"/>
                  </a:lnTo>
                  <a:lnTo>
                    <a:pt x="375894" y="101142"/>
                  </a:lnTo>
                  <a:lnTo>
                    <a:pt x="377482" y="104940"/>
                  </a:lnTo>
                  <a:lnTo>
                    <a:pt x="381444" y="106464"/>
                  </a:lnTo>
                  <a:lnTo>
                    <a:pt x="385419" y="104940"/>
                  </a:lnTo>
                  <a:lnTo>
                    <a:pt x="387007" y="101142"/>
                  </a:lnTo>
                  <a:lnTo>
                    <a:pt x="387007" y="5334"/>
                  </a:lnTo>
                  <a:close/>
                </a:path>
                <a:path w="441325" h="106679">
                  <a:moveTo>
                    <a:pt x="404444" y="5334"/>
                  </a:moveTo>
                  <a:lnTo>
                    <a:pt x="402856" y="1524"/>
                  </a:lnTo>
                  <a:lnTo>
                    <a:pt x="398894" y="0"/>
                  </a:lnTo>
                  <a:lnTo>
                    <a:pt x="394931" y="1524"/>
                  </a:lnTo>
                  <a:lnTo>
                    <a:pt x="393344" y="5334"/>
                  </a:lnTo>
                  <a:lnTo>
                    <a:pt x="393344" y="101142"/>
                  </a:lnTo>
                  <a:lnTo>
                    <a:pt x="394931" y="104940"/>
                  </a:lnTo>
                  <a:lnTo>
                    <a:pt x="398894" y="106464"/>
                  </a:lnTo>
                  <a:lnTo>
                    <a:pt x="402856" y="104940"/>
                  </a:lnTo>
                  <a:lnTo>
                    <a:pt x="404444" y="101142"/>
                  </a:lnTo>
                  <a:lnTo>
                    <a:pt x="404444" y="5334"/>
                  </a:lnTo>
                  <a:close/>
                </a:path>
                <a:path w="441325" h="106679">
                  <a:moveTo>
                    <a:pt x="423468" y="5334"/>
                  </a:moveTo>
                  <a:lnTo>
                    <a:pt x="421881" y="1524"/>
                  </a:lnTo>
                  <a:lnTo>
                    <a:pt x="417931" y="0"/>
                  </a:lnTo>
                  <a:lnTo>
                    <a:pt x="413956" y="1524"/>
                  </a:lnTo>
                  <a:lnTo>
                    <a:pt x="412369" y="5334"/>
                  </a:lnTo>
                  <a:lnTo>
                    <a:pt x="412369" y="101142"/>
                  </a:lnTo>
                  <a:lnTo>
                    <a:pt x="413956" y="104940"/>
                  </a:lnTo>
                  <a:lnTo>
                    <a:pt x="417931" y="106464"/>
                  </a:lnTo>
                  <a:lnTo>
                    <a:pt x="421881" y="104940"/>
                  </a:lnTo>
                  <a:lnTo>
                    <a:pt x="423468" y="101142"/>
                  </a:lnTo>
                  <a:lnTo>
                    <a:pt x="423468" y="5334"/>
                  </a:lnTo>
                  <a:close/>
                </a:path>
                <a:path w="441325" h="106679">
                  <a:moveTo>
                    <a:pt x="440918" y="5334"/>
                  </a:moveTo>
                  <a:lnTo>
                    <a:pt x="439331" y="1524"/>
                  </a:lnTo>
                  <a:lnTo>
                    <a:pt x="435381" y="0"/>
                  </a:lnTo>
                  <a:lnTo>
                    <a:pt x="431406" y="1524"/>
                  </a:lnTo>
                  <a:lnTo>
                    <a:pt x="429818" y="5334"/>
                  </a:lnTo>
                  <a:lnTo>
                    <a:pt x="429818" y="101142"/>
                  </a:lnTo>
                  <a:lnTo>
                    <a:pt x="431406" y="104940"/>
                  </a:lnTo>
                  <a:lnTo>
                    <a:pt x="435381" y="106464"/>
                  </a:lnTo>
                  <a:lnTo>
                    <a:pt x="439331" y="104940"/>
                  </a:lnTo>
                  <a:lnTo>
                    <a:pt x="440918" y="101142"/>
                  </a:lnTo>
                  <a:lnTo>
                    <a:pt x="440918" y="5334"/>
                  </a:lnTo>
                  <a:close/>
                </a:path>
              </a:pathLst>
            </a:custGeom>
            <a:solidFill>
              <a:srgbClr val="000000"/>
            </a:solidFill>
          </p:spPr>
          <p:txBody>
            <a:bodyPr wrap="square" lIns="0" tIns="0" rIns="0" bIns="0" rtlCol="0"/>
            <a:lstStyle/>
            <a:p/>
          </p:txBody>
        </p:sp>
        <p:sp>
          <p:nvSpPr>
            <p:cNvPr id="32" name="object 32" descr=""/>
            <p:cNvSpPr/>
            <p:nvPr/>
          </p:nvSpPr>
          <p:spPr>
            <a:xfrm>
              <a:off x="8338871" y="3183293"/>
              <a:ext cx="584835" cy="106680"/>
            </a:xfrm>
            <a:custGeom>
              <a:avLst/>
              <a:gdLst/>
              <a:ahLst/>
              <a:cxnLst/>
              <a:rect l="l" t="t" r="r" b="b"/>
              <a:pathLst>
                <a:path w="584834" h="106679">
                  <a:moveTo>
                    <a:pt x="11099" y="5334"/>
                  </a:moveTo>
                  <a:lnTo>
                    <a:pt x="9512" y="1524"/>
                  </a:lnTo>
                  <a:lnTo>
                    <a:pt x="5537" y="0"/>
                  </a:lnTo>
                  <a:lnTo>
                    <a:pt x="1587" y="1524"/>
                  </a:lnTo>
                  <a:lnTo>
                    <a:pt x="0" y="5334"/>
                  </a:lnTo>
                  <a:lnTo>
                    <a:pt x="0" y="101142"/>
                  </a:lnTo>
                  <a:lnTo>
                    <a:pt x="1587" y="104940"/>
                  </a:lnTo>
                  <a:lnTo>
                    <a:pt x="5537" y="106464"/>
                  </a:lnTo>
                  <a:lnTo>
                    <a:pt x="9512" y="104940"/>
                  </a:lnTo>
                  <a:lnTo>
                    <a:pt x="11099" y="101142"/>
                  </a:lnTo>
                  <a:lnTo>
                    <a:pt x="11099" y="5334"/>
                  </a:lnTo>
                  <a:close/>
                </a:path>
                <a:path w="584834" h="106679">
                  <a:moveTo>
                    <a:pt x="30924" y="5334"/>
                  </a:moveTo>
                  <a:lnTo>
                    <a:pt x="19812" y="5334"/>
                  </a:lnTo>
                  <a:lnTo>
                    <a:pt x="19812" y="101142"/>
                  </a:lnTo>
                  <a:lnTo>
                    <a:pt x="21399" y="104940"/>
                  </a:lnTo>
                  <a:lnTo>
                    <a:pt x="25361" y="106464"/>
                  </a:lnTo>
                  <a:lnTo>
                    <a:pt x="29337" y="104940"/>
                  </a:lnTo>
                  <a:lnTo>
                    <a:pt x="30924" y="101142"/>
                  </a:lnTo>
                  <a:lnTo>
                    <a:pt x="30924" y="5334"/>
                  </a:lnTo>
                  <a:close/>
                </a:path>
                <a:path w="584834" h="106679">
                  <a:moveTo>
                    <a:pt x="172872" y="5334"/>
                  </a:moveTo>
                  <a:lnTo>
                    <a:pt x="171284" y="1524"/>
                  </a:lnTo>
                  <a:lnTo>
                    <a:pt x="167322" y="0"/>
                  </a:lnTo>
                  <a:lnTo>
                    <a:pt x="163360" y="1524"/>
                  </a:lnTo>
                  <a:lnTo>
                    <a:pt x="161772" y="5334"/>
                  </a:lnTo>
                  <a:lnTo>
                    <a:pt x="161772" y="101142"/>
                  </a:lnTo>
                  <a:lnTo>
                    <a:pt x="163360" y="104940"/>
                  </a:lnTo>
                  <a:lnTo>
                    <a:pt x="167322" y="106464"/>
                  </a:lnTo>
                  <a:lnTo>
                    <a:pt x="171284" y="104940"/>
                  </a:lnTo>
                  <a:lnTo>
                    <a:pt x="172872" y="101142"/>
                  </a:lnTo>
                  <a:lnTo>
                    <a:pt x="172872" y="5334"/>
                  </a:lnTo>
                  <a:close/>
                </a:path>
                <a:path w="584834" h="106679">
                  <a:moveTo>
                    <a:pt x="191909" y="5334"/>
                  </a:moveTo>
                  <a:lnTo>
                    <a:pt x="190322" y="1524"/>
                  </a:lnTo>
                  <a:lnTo>
                    <a:pt x="186347" y="0"/>
                  </a:lnTo>
                  <a:lnTo>
                    <a:pt x="182397" y="1524"/>
                  </a:lnTo>
                  <a:lnTo>
                    <a:pt x="180809" y="5334"/>
                  </a:lnTo>
                  <a:lnTo>
                    <a:pt x="180809" y="101142"/>
                  </a:lnTo>
                  <a:lnTo>
                    <a:pt x="182397" y="104940"/>
                  </a:lnTo>
                  <a:lnTo>
                    <a:pt x="186347" y="106464"/>
                  </a:lnTo>
                  <a:lnTo>
                    <a:pt x="190322" y="104940"/>
                  </a:lnTo>
                  <a:lnTo>
                    <a:pt x="191909" y="101142"/>
                  </a:lnTo>
                  <a:lnTo>
                    <a:pt x="191909" y="5334"/>
                  </a:lnTo>
                  <a:close/>
                </a:path>
                <a:path w="584834" h="106679">
                  <a:moveTo>
                    <a:pt x="209359" y="5334"/>
                  </a:moveTo>
                  <a:lnTo>
                    <a:pt x="207772" y="1524"/>
                  </a:lnTo>
                  <a:lnTo>
                    <a:pt x="203796" y="0"/>
                  </a:lnTo>
                  <a:lnTo>
                    <a:pt x="199847" y="1524"/>
                  </a:lnTo>
                  <a:lnTo>
                    <a:pt x="198259" y="5334"/>
                  </a:lnTo>
                  <a:lnTo>
                    <a:pt x="198259" y="101142"/>
                  </a:lnTo>
                  <a:lnTo>
                    <a:pt x="199847" y="104940"/>
                  </a:lnTo>
                  <a:lnTo>
                    <a:pt x="203796" y="106464"/>
                  </a:lnTo>
                  <a:lnTo>
                    <a:pt x="207772" y="104940"/>
                  </a:lnTo>
                  <a:lnTo>
                    <a:pt x="209359" y="101142"/>
                  </a:lnTo>
                  <a:lnTo>
                    <a:pt x="209359" y="5334"/>
                  </a:lnTo>
                  <a:close/>
                </a:path>
                <a:path w="584834" h="106679">
                  <a:moveTo>
                    <a:pt x="226796" y="5334"/>
                  </a:moveTo>
                  <a:lnTo>
                    <a:pt x="225209" y="1524"/>
                  </a:lnTo>
                  <a:lnTo>
                    <a:pt x="221246" y="0"/>
                  </a:lnTo>
                  <a:lnTo>
                    <a:pt x="217284" y="1524"/>
                  </a:lnTo>
                  <a:lnTo>
                    <a:pt x="215696" y="5334"/>
                  </a:lnTo>
                  <a:lnTo>
                    <a:pt x="215696" y="101142"/>
                  </a:lnTo>
                  <a:lnTo>
                    <a:pt x="217284" y="104940"/>
                  </a:lnTo>
                  <a:lnTo>
                    <a:pt x="221246" y="106464"/>
                  </a:lnTo>
                  <a:lnTo>
                    <a:pt x="225209" y="104940"/>
                  </a:lnTo>
                  <a:lnTo>
                    <a:pt x="226796" y="101142"/>
                  </a:lnTo>
                  <a:lnTo>
                    <a:pt x="226796" y="5334"/>
                  </a:lnTo>
                  <a:close/>
                </a:path>
                <a:path w="584834" h="106679">
                  <a:moveTo>
                    <a:pt x="245833" y="5334"/>
                  </a:moveTo>
                  <a:lnTo>
                    <a:pt x="244246" y="1524"/>
                  </a:lnTo>
                  <a:lnTo>
                    <a:pt x="240284" y="0"/>
                  </a:lnTo>
                  <a:lnTo>
                    <a:pt x="236308" y="1524"/>
                  </a:lnTo>
                  <a:lnTo>
                    <a:pt x="234721" y="5334"/>
                  </a:lnTo>
                  <a:lnTo>
                    <a:pt x="234721" y="101142"/>
                  </a:lnTo>
                  <a:lnTo>
                    <a:pt x="236308" y="104940"/>
                  </a:lnTo>
                  <a:lnTo>
                    <a:pt x="240284" y="106464"/>
                  </a:lnTo>
                  <a:lnTo>
                    <a:pt x="244246" y="104940"/>
                  </a:lnTo>
                  <a:lnTo>
                    <a:pt x="245833" y="101142"/>
                  </a:lnTo>
                  <a:lnTo>
                    <a:pt x="245833" y="5334"/>
                  </a:lnTo>
                  <a:close/>
                </a:path>
                <a:path w="584834" h="106679">
                  <a:moveTo>
                    <a:pt x="263283" y="5334"/>
                  </a:moveTo>
                  <a:lnTo>
                    <a:pt x="261696" y="1524"/>
                  </a:lnTo>
                  <a:lnTo>
                    <a:pt x="257733" y="0"/>
                  </a:lnTo>
                  <a:lnTo>
                    <a:pt x="253758" y="1524"/>
                  </a:lnTo>
                  <a:lnTo>
                    <a:pt x="252171" y="5334"/>
                  </a:lnTo>
                  <a:lnTo>
                    <a:pt x="252171" y="101142"/>
                  </a:lnTo>
                  <a:lnTo>
                    <a:pt x="253758" y="104940"/>
                  </a:lnTo>
                  <a:lnTo>
                    <a:pt x="257733" y="106464"/>
                  </a:lnTo>
                  <a:lnTo>
                    <a:pt x="261696" y="104940"/>
                  </a:lnTo>
                  <a:lnTo>
                    <a:pt x="263283" y="101142"/>
                  </a:lnTo>
                  <a:lnTo>
                    <a:pt x="263283" y="5334"/>
                  </a:lnTo>
                  <a:close/>
                </a:path>
                <a:path w="584834" h="106679">
                  <a:moveTo>
                    <a:pt x="316420" y="5334"/>
                  </a:moveTo>
                  <a:lnTo>
                    <a:pt x="314833" y="1524"/>
                  </a:lnTo>
                  <a:lnTo>
                    <a:pt x="310857" y="0"/>
                  </a:lnTo>
                  <a:lnTo>
                    <a:pt x="306895" y="1524"/>
                  </a:lnTo>
                  <a:lnTo>
                    <a:pt x="305308" y="5334"/>
                  </a:lnTo>
                  <a:lnTo>
                    <a:pt x="305308" y="101142"/>
                  </a:lnTo>
                  <a:lnTo>
                    <a:pt x="306895" y="104940"/>
                  </a:lnTo>
                  <a:lnTo>
                    <a:pt x="310857" y="106464"/>
                  </a:lnTo>
                  <a:lnTo>
                    <a:pt x="314833" y="104940"/>
                  </a:lnTo>
                  <a:lnTo>
                    <a:pt x="316420" y="101142"/>
                  </a:lnTo>
                  <a:lnTo>
                    <a:pt x="316420" y="5334"/>
                  </a:lnTo>
                  <a:close/>
                </a:path>
                <a:path w="584834" h="106679">
                  <a:moveTo>
                    <a:pt x="333857" y="5334"/>
                  </a:moveTo>
                  <a:lnTo>
                    <a:pt x="332282" y="1524"/>
                  </a:lnTo>
                  <a:lnTo>
                    <a:pt x="328307" y="0"/>
                  </a:lnTo>
                  <a:lnTo>
                    <a:pt x="324345" y="1524"/>
                  </a:lnTo>
                  <a:lnTo>
                    <a:pt x="322757" y="5334"/>
                  </a:lnTo>
                  <a:lnTo>
                    <a:pt x="322757" y="101142"/>
                  </a:lnTo>
                  <a:lnTo>
                    <a:pt x="324345" y="104940"/>
                  </a:lnTo>
                  <a:lnTo>
                    <a:pt x="328307" y="106464"/>
                  </a:lnTo>
                  <a:lnTo>
                    <a:pt x="332282" y="104940"/>
                  </a:lnTo>
                  <a:lnTo>
                    <a:pt x="333857" y="101142"/>
                  </a:lnTo>
                  <a:lnTo>
                    <a:pt x="333857" y="5334"/>
                  </a:lnTo>
                  <a:close/>
                </a:path>
                <a:path w="584834" h="106679">
                  <a:moveTo>
                    <a:pt x="353682" y="5334"/>
                  </a:moveTo>
                  <a:lnTo>
                    <a:pt x="352094" y="1524"/>
                  </a:lnTo>
                  <a:lnTo>
                    <a:pt x="348145" y="0"/>
                  </a:lnTo>
                  <a:lnTo>
                    <a:pt x="344170" y="1524"/>
                  </a:lnTo>
                  <a:lnTo>
                    <a:pt x="342582" y="5334"/>
                  </a:lnTo>
                  <a:lnTo>
                    <a:pt x="342582" y="101142"/>
                  </a:lnTo>
                  <a:lnTo>
                    <a:pt x="344170" y="104940"/>
                  </a:lnTo>
                  <a:lnTo>
                    <a:pt x="348145" y="106464"/>
                  </a:lnTo>
                  <a:lnTo>
                    <a:pt x="352094" y="104940"/>
                  </a:lnTo>
                  <a:lnTo>
                    <a:pt x="353682" y="101142"/>
                  </a:lnTo>
                  <a:lnTo>
                    <a:pt x="353682" y="5334"/>
                  </a:lnTo>
                  <a:close/>
                </a:path>
                <a:path w="584834" h="106679">
                  <a:moveTo>
                    <a:pt x="370332" y="5334"/>
                  </a:moveTo>
                  <a:lnTo>
                    <a:pt x="368744" y="1524"/>
                  </a:lnTo>
                  <a:lnTo>
                    <a:pt x="364794" y="0"/>
                  </a:lnTo>
                  <a:lnTo>
                    <a:pt x="360819" y="1524"/>
                  </a:lnTo>
                  <a:lnTo>
                    <a:pt x="359232" y="5334"/>
                  </a:lnTo>
                  <a:lnTo>
                    <a:pt x="359232" y="101142"/>
                  </a:lnTo>
                  <a:lnTo>
                    <a:pt x="360819" y="104940"/>
                  </a:lnTo>
                  <a:lnTo>
                    <a:pt x="364794" y="106464"/>
                  </a:lnTo>
                  <a:lnTo>
                    <a:pt x="368744" y="104940"/>
                  </a:lnTo>
                  <a:lnTo>
                    <a:pt x="370332" y="101142"/>
                  </a:lnTo>
                  <a:lnTo>
                    <a:pt x="370332" y="5334"/>
                  </a:lnTo>
                  <a:close/>
                </a:path>
                <a:path w="584834" h="106679">
                  <a:moveTo>
                    <a:pt x="387781" y="5334"/>
                  </a:moveTo>
                  <a:lnTo>
                    <a:pt x="386194" y="1524"/>
                  </a:lnTo>
                  <a:lnTo>
                    <a:pt x="382244" y="0"/>
                  </a:lnTo>
                  <a:lnTo>
                    <a:pt x="378269" y="1524"/>
                  </a:lnTo>
                  <a:lnTo>
                    <a:pt x="376682" y="5334"/>
                  </a:lnTo>
                  <a:lnTo>
                    <a:pt x="376682" y="101142"/>
                  </a:lnTo>
                  <a:lnTo>
                    <a:pt x="378269" y="104940"/>
                  </a:lnTo>
                  <a:lnTo>
                    <a:pt x="382244" y="106464"/>
                  </a:lnTo>
                  <a:lnTo>
                    <a:pt x="386194" y="104940"/>
                  </a:lnTo>
                  <a:lnTo>
                    <a:pt x="387781" y="101142"/>
                  </a:lnTo>
                  <a:lnTo>
                    <a:pt x="387781" y="5334"/>
                  </a:lnTo>
                  <a:close/>
                </a:path>
                <a:path w="584834" h="106679">
                  <a:moveTo>
                    <a:pt x="406819" y="5334"/>
                  </a:moveTo>
                  <a:lnTo>
                    <a:pt x="405231" y="1524"/>
                  </a:lnTo>
                  <a:lnTo>
                    <a:pt x="401269" y="0"/>
                  </a:lnTo>
                  <a:lnTo>
                    <a:pt x="397306" y="1524"/>
                  </a:lnTo>
                  <a:lnTo>
                    <a:pt x="395719" y="5334"/>
                  </a:lnTo>
                  <a:lnTo>
                    <a:pt x="395719" y="101142"/>
                  </a:lnTo>
                  <a:lnTo>
                    <a:pt x="397306" y="104940"/>
                  </a:lnTo>
                  <a:lnTo>
                    <a:pt x="401269" y="106464"/>
                  </a:lnTo>
                  <a:lnTo>
                    <a:pt x="405231" y="104940"/>
                  </a:lnTo>
                  <a:lnTo>
                    <a:pt x="406819" y="101142"/>
                  </a:lnTo>
                  <a:lnTo>
                    <a:pt x="406819" y="5334"/>
                  </a:lnTo>
                  <a:close/>
                </a:path>
                <a:path w="584834" h="106679">
                  <a:moveTo>
                    <a:pt x="424268" y="5334"/>
                  </a:moveTo>
                  <a:lnTo>
                    <a:pt x="422681" y="1524"/>
                  </a:lnTo>
                  <a:lnTo>
                    <a:pt x="418706" y="0"/>
                  </a:lnTo>
                  <a:lnTo>
                    <a:pt x="414756" y="1524"/>
                  </a:lnTo>
                  <a:lnTo>
                    <a:pt x="413169" y="5334"/>
                  </a:lnTo>
                  <a:lnTo>
                    <a:pt x="413169" y="101142"/>
                  </a:lnTo>
                  <a:lnTo>
                    <a:pt x="414756" y="104940"/>
                  </a:lnTo>
                  <a:lnTo>
                    <a:pt x="418706" y="106464"/>
                  </a:lnTo>
                  <a:lnTo>
                    <a:pt x="422681" y="104940"/>
                  </a:lnTo>
                  <a:lnTo>
                    <a:pt x="424268" y="101142"/>
                  </a:lnTo>
                  <a:lnTo>
                    <a:pt x="424268" y="5334"/>
                  </a:lnTo>
                  <a:close/>
                </a:path>
                <a:path w="584834" h="106679">
                  <a:moveTo>
                    <a:pt x="441718" y="5334"/>
                  </a:moveTo>
                  <a:lnTo>
                    <a:pt x="440131" y="1524"/>
                  </a:lnTo>
                  <a:lnTo>
                    <a:pt x="436156" y="0"/>
                  </a:lnTo>
                  <a:lnTo>
                    <a:pt x="432206" y="1524"/>
                  </a:lnTo>
                  <a:lnTo>
                    <a:pt x="430618" y="5334"/>
                  </a:lnTo>
                  <a:lnTo>
                    <a:pt x="430618" y="101142"/>
                  </a:lnTo>
                  <a:lnTo>
                    <a:pt x="432206" y="104940"/>
                  </a:lnTo>
                  <a:lnTo>
                    <a:pt x="436156" y="106464"/>
                  </a:lnTo>
                  <a:lnTo>
                    <a:pt x="440131" y="104940"/>
                  </a:lnTo>
                  <a:lnTo>
                    <a:pt x="441718" y="101142"/>
                  </a:lnTo>
                  <a:lnTo>
                    <a:pt x="441718" y="5334"/>
                  </a:lnTo>
                  <a:close/>
                </a:path>
                <a:path w="584834" h="106679">
                  <a:moveTo>
                    <a:pt x="460692" y="5334"/>
                  </a:moveTo>
                  <a:lnTo>
                    <a:pt x="459155" y="1524"/>
                  </a:lnTo>
                  <a:lnTo>
                    <a:pt x="455180" y="0"/>
                  </a:lnTo>
                  <a:lnTo>
                    <a:pt x="451231" y="1524"/>
                  </a:lnTo>
                  <a:lnTo>
                    <a:pt x="449643" y="5334"/>
                  </a:lnTo>
                  <a:lnTo>
                    <a:pt x="449643" y="101142"/>
                  </a:lnTo>
                  <a:lnTo>
                    <a:pt x="451231" y="104940"/>
                  </a:lnTo>
                  <a:lnTo>
                    <a:pt x="455180" y="106464"/>
                  </a:lnTo>
                  <a:lnTo>
                    <a:pt x="459155" y="104940"/>
                  </a:lnTo>
                  <a:lnTo>
                    <a:pt x="460692" y="101142"/>
                  </a:lnTo>
                  <a:lnTo>
                    <a:pt x="460692" y="5334"/>
                  </a:lnTo>
                  <a:close/>
                </a:path>
                <a:path w="584834" h="106679">
                  <a:moveTo>
                    <a:pt x="477443" y="5334"/>
                  </a:moveTo>
                  <a:lnTo>
                    <a:pt x="475792" y="1524"/>
                  </a:lnTo>
                  <a:lnTo>
                    <a:pt x="471830" y="0"/>
                  </a:lnTo>
                  <a:lnTo>
                    <a:pt x="467855" y="1524"/>
                  </a:lnTo>
                  <a:lnTo>
                    <a:pt x="466318" y="5334"/>
                  </a:lnTo>
                  <a:lnTo>
                    <a:pt x="466318" y="101142"/>
                  </a:lnTo>
                  <a:lnTo>
                    <a:pt x="467855" y="104940"/>
                  </a:lnTo>
                  <a:lnTo>
                    <a:pt x="471830" y="106464"/>
                  </a:lnTo>
                  <a:lnTo>
                    <a:pt x="475792" y="104940"/>
                  </a:lnTo>
                  <a:lnTo>
                    <a:pt x="477443" y="101142"/>
                  </a:lnTo>
                  <a:lnTo>
                    <a:pt x="477443" y="5334"/>
                  </a:lnTo>
                  <a:close/>
                </a:path>
                <a:path w="584834" h="106679">
                  <a:moveTo>
                    <a:pt x="494093" y="5334"/>
                  </a:moveTo>
                  <a:lnTo>
                    <a:pt x="492429" y="1524"/>
                  </a:lnTo>
                  <a:lnTo>
                    <a:pt x="488467" y="0"/>
                  </a:lnTo>
                  <a:lnTo>
                    <a:pt x="484505" y="1524"/>
                  </a:lnTo>
                  <a:lnTo>
                    <a:pt x="482955" y="5334"/>
                  </a:lnTo>
                  <a:lnTo>
                    <a:pt x="482955" y="101142"/>
                  </a:lnTo>
                  <a:lnTo>
                    <a:pt x="484505" y="104940"/>
                  </a:lnTo>
                  <a:lnTo>
                    <a:pt x="488467" y="106464"/>
                  </a:lnTo>
                  <a:lnTo>
                    <a:pt x="492429" y="104940"/>
                  </a:lnTo>
                  <a:lnTo>
                    <a:pt x="494093" y="101142"/>
                  </a:lnTo>
                  <a:lnTo>
                    <a:pt x="494093" y="5334"/>
                  </a:lnTo>
                  <a:close/>
                </a:path>
                <a:path w="584834" h="106679">
                  <a:moveTo>
                    <a:pt x="513930" y="5334"/>
                  </a:moveTo>
                  <a:lnTo>
                    <a:pt x="512279" y="1524"/>
                  </a:lnTo>
                  <a:lnTo>
                    <a:pt x="508304" y="0"/>
                  </a:lnTo>
                  <a:lnTo>
                    <a:pt x="504342" y="1524"/>
                  </a:lnTo>
                  <a:lnTo>
                    <a:pt x="502793" y="5334"/>
                  </a:lnTo>
                  <a:lnTo>
                    <a:pt x="502793" y="101142"/>
                  </a:lnTo>
                  <a:lnTo>
                    <a:pt x="504342" y="104940"/>
                  </a:lnTo>
                  <a:lnTo>
                    <a:pt x="508304" y="106464"/>
                  </a:lnTo>
                  <a:lnTo>
                    <a:pt x="512279" y="104940"/>
                  </a:lnTo>
                  <a:lnTo>
                    <a:pt x="513930" y="101142"/>
                  </a:lnTo>
                  <a:lnTo>
                    <a:pt x="513930" y="5334"/>
                  </a:lnTo>
                  <a:close/>
                </a:path>
                <a:path w="584834" h="106679">
                  <a:moveTo>
                    <a:pt x="531342" y="5334"/>
                  </a:moveTo>
                  <a:lnTo>
                    <a:pt x="529691" y="1524"/>
                  </a:lnTo>
                  <a:lnTo>
                    <a:pt x="525716" y="0"/>
                  </a:lnTo>
                  <a:lnTo>
                    <a:pt x="521868" y="1524"/>
                  </a:lnTo>
                  <a:lnTo>
                    <a:pt x="520204" y="5334"/>
                  </a:lnTo>
                  <a:lnTo>
                    <a:pt x="520204" y="101142"/>
                  </a:lnTo>
                  <a:lnTo>
                    <a:pt x="521868" y="104940"/>
                  </a:lnTo>
                  <a:lnTo>
                    <a:pt x="525716" y="106464"/>
                  </a:lnTo>
                  <a:lnTo>
                    <a:pt x="529691" y="104940"/>
                  </a:lnTo>
                  <a:lnTo>
                    <a:pt x="531342" y="101142"/>
                  </a:lnTo>
                  <a:lnTo>
                    <a:pt x="531342" y="5334"/>
                  </a:lnTo>
                  <a:close/>
                </a:path>
                <a:path w="584834" h="106679">
                  <a:moveTo>
                    <a:pt x="547979" y="5334"/>
                  </a:moveTo>
                  <a:lnTo>
                    <a:pt x="546442" y="1524"/>
                  </a:lnTo>
                  <a:lnTo>
                    <a:pt x="542467" y="0"/>
                  </a:lnTo>
                  <a:lnTo>
                    <a:pt x="538505" y="1524"/>
                  </a:lnTo>
                  <a:lnTo>
                    <a:pt x="536854" y="5334"/>
                  </a:lnTo>
                  <a:lnTo>
                    <a:pt x="536854" y="101142"/>
                  </a:lnTo>
                  <a:lnTo>
                    <a:pt x="538505" y="104940"/>
                  </a:lnTo>
                  <a:lnTo>
                    <a:pt x="542467" y="106464"/>
                  </a:lnTo>
                  <a:lnTo>
                    <a:pt x="546442" y="104940"/>
                  </a:lnTo>
                  <a:lnTo>
                    <a:pt x="547979" y="101142"/>
                  </a:lnTo>
                  <a:lnTo>
                    <a:pt x="547979" y="5334"/>
                  </a:lnTo>
                  <a:close/>
                </a:path>
                <a:path w="584834" h="106679">
                  <a:moveTo>
                    <a:pt x="567829" y="5334"/>
                  </a:moveTo>
                  <a:lnTo>
                    <a:pt x="566166" y="1524"/>
                  </a:lnTo>
                  <a:lnTo>
                    <a:pt x="562203" y="0"/>
                  </a:lnTo>
                  <a:lnTo>
                    <a:pt x="558241" y="1524"/>
                  </a:lnTo>
                  <a:lnTo>
                    <a:pt x="556691" y="5334"/>
                  </a:lnTo>
                  <a:lnTo>
                    <a:pt x="556691" y="101142"/>
                  </a:lnTo>
                  <a:lnTo>
                    <a:pt x="558241" y="104940"/>
                  </a:lnTo>
                  <a:lnTo>
                    <a:pt x="562203" y="106464"/>
                  </a:lnTo>
                  <a:lnTo>
                    <a:pt x="566166" y="104940"/>
                  </a:lnTo>
                  <a:lnTo>
                    <a:pt x="567829" y="101142"/>
                  </a:lnTo>
                  <a:lnTo>
                    <a:pt x="567829" y="5334"/>
                  </a:lnTo>
                  <a:close/>
                </a:path>
                <a:path w="584834" h="106679">
                  <a:moveTo>
                    <a:pt x="584466" y="5334"/>
                  </a:moveTo>
                  <a:lnTo>
                    <a:pt x="582917" y="1524"/>
                  </a:lnTo>
                  <a:lnTo>
                    <a:pt x="578954" y="0"/>
                  </a:lnTo>
                  <a:lnTo>
                    <a:pt x="574992" y="1524"/>
                  </a:lnTo>
                  <a:lnTo>
                    <a:pt x="573328" y="5334"/>
                  </a:lnTo>
                  <a:lnTo>
                    <a:pt x="573328" y="101142"/>
                  </a:lnTo>
                  <a:lnTo>
                    <a:pt x="574992" y="104940"/>
                  </a:lnTo>
                  <a:lnTo>
                    <a:pt x="578954" y="106464"/>
                  </a:lnTo>
                  <a:lnTo>
                    <a:pt x="582930" y="104940"/>
                  </a:lnTo>
                  <a:lnTo>
                    <a:pt x="584466" y="101142"/>
                  </a:lnTo>
                  <a:lnTo>
                    <a:pt x="584466" y="5334"/>
                  </a:lnTo>
                  <a:close/>
                </a:path>
              </a:pathLst>
            </a:custGeom>
            <a:solidFill>
              <a:srgbClr val="000000"/>
            </a:solidFill>
          </p:spPr>
          <p:txBody>
            <a:bodyPr wrap="square" lIns="0" tIns="0" rIns="0" bIns="0" rtlCol="0"/>
            <a:lstStyle/>
            <a:p/>
          </p:txBody>
        </p:sp>
        <p:sp>
          <p:nvSpPr>
            <p:cNvPr id="33" name="object 33" descr=""/>
            <p:cNvSpPr/>
            <p:nvPr/>
          </p:nvSpPr>
          <p:spPr>
            <a:xfrm>
              <a:off x="8607691" y="3183293"/>
              <a:ext cx="817244" cy="106680"/>
            </a:xfrm>
            <a:custGeom>
              <a:avLst/>
              <a:gdLst/>
              <a:ahLst/>
              <a:cxnLst/>
              <a:rect l="l" t="t" r="r" b="b"/>
              <a:pathLst>
                <a:path w="817245" h="106679">
                  <a:moveTo>
                    <a:pt x="11112" y="5334"/>
                  </a:moveTo>
                  <a:lnTo>
                    <a:pt x="9525" y="1524"/>
                  </a:lnTo>
                  <a:lnTo>
                    <a:pt x="5562" y="0"/>
                  </a:lnTo>
                  <a:lnTo>
                    <a:pt x="1587" y="1524"/>
                  </a:lnTo>
                  <a:lnTo>
                    <a:pt x="0" y="5334"/>
                  </a:lnTo>
                  <a:lnTo>
                    <a:pt x="0" y="101142"/>
                  </a:lnTo>
                  <a:lnTo>
                    <a:pt x="1587" y="104940"/>
                  </a:lnTo>
                  <a:lnTo>
                    <a:pt x="5562" y="106464"/>
                  </a:lnTo>
                  <a:lnTo>
                    <a:pt x="9525" y="104940"/>
                  </a:lnTo>
                  <a:lnTo>
                    <a:pt x="11112" y="101142"/>
                  </a:lnTo>
                  <a:lnTo>
                    <a:pt x="11112" y="5334"/>
                  </a:lnTo>
                  <a:close/>
                </a:path>
                <a:path w="817245" h="106679">
                  <a:moveTo>
                    <a:pt x="30949" y="5334"/>
                  </a:moveTo>
                  <a:lnTo>
                    <a:pt x="29362" y="1524"/>
                  </a:lnTo>
                  <a:lnTo>
                    <a:pt x="25387" y="0"/>
                  </a:lnTo>
                  <a:lnTo>
                    <a:pt x="21424" y="1524"/>
                  </a:lnTo>
                  <a:lnTo>
                    <a:pt x="19837" y="5334"/>
                  </a:lnTo>
                  <a:lnTo>
                    <a:pt x="19837" y="101142"/>
                  </a:lnTo>
                  <a:lnTo>
                    <a:pt x="21424" y="104940"/>
                  </a:lnTo>
                  <a:lnTo>
                    <a:pt x="25387" y="106464"/>
                  </a:lnTo>
                  <a:lnTo>
                    <a:pt x="29362" y="104940"/>
                  </a:lnTo>
                  <a:lnTo>
                    <a:pt x="30949" y="101142"/>
                  </a:lnTo>
                  <a:lnTo>
                    <a:pt x="30949" y="5334"/>
                  </a:lnTo>
                  <a:close/>
                </a:path>
                <a:path w="817245" h="106679">
                  <a:moveTo>
                    <a:pt x="65036" y="101142"/>
                  </a:moveTo>
                  <a:lnTo>
                    <a:pt x="53936" y="101142"/>
                  </a:lnTo>
                  <a:lnTo>
                    <a:pt x="55524" y="104940"/>
                  </a:lnTo>
                  <a:lnTo>
                    <a:pt x="59486" y="106464"/>
                  </a:lnTo>
                  <a:lnTo>
                    <a:pt x="63461" y="104940"/>
                  </a:lnTo>
                  <a:lnTo>
                    <a:pt x="65036" y="101142"/>
                  </a:lnTo>
                  <a:close/>
                </a:path>
                <a:path w="817245" h="106679">
                  <a:moveTo>
                    <a:pt x="333057" y="5334"/>
                  </a:moveTo>
                  <a:lnTo>
                    <a:pt x="331520" y="1524"/>
                  </a:lnTo>
                  <a:lnTo>
                    <a:pt x="327545" y="0"/>
                  </a:lnTo>
                  <a:lnTo>
                    <a:pt x="323583" y="1524"/>
                  </a:lnTo>
                  <a:lnTo>
                    <a:pt x="321932" y="5334"/>
                  </a:lnTo>
                  <a:lnTo>
                    <a:pt x="321932" y="101142"/>
                  </a:lnTo>
                  <a:lnTo>
                    <a:pt x="323583" y="104940"/>
                  </a:lnTo>
                  <a:lnTo>
                    <a:pt x="327545" y="106464"/>
                  </a:lnTo>
                  <a:lnTo>
                    <a:pt x="331520" y="104940"/>
                  </a:lnTo>
                  <a:lnTo>
                    <a:pt x="333057" y="101142"/>
                  </a:lnTo>
                  <a:lnTo>
                    <a:pt x="333057" y="5334"/>
                  </a:lnTo>
                  <a:close/>
                </a:path>
                <a:path w="817245" h="106679">
                  <a:moveTo>
                    <a:pt x="352132" y="5334"/>
                  </a:moveTo>
                  <a:lnTo>
                    <a:pt x="350583" y="1524"/>
                  </a:lnTo>
                  <a:lnTo>
                    <a:pt x="346621" y="0"/>
                  </a:lnTo>
                  <a:lnTo>
                    <a:pt x="342646" y="1524"/>
                  </a:lnTo>
                  <a:lnTo>
                    <a:pt x="340995" y="5334"/>
                  </a:lnTo>
                  <a:lnTo>
                    <a:pt x="340995" y="101142"/>
                  </a:lnTo>
                  <a:lnTo>
                    <a:pt x="342646" y="104940"/>
                  </a:lnTo>
                  <a:lnTo>
                    <a:pt x="346621" y="106464"/>
                  </a:lnTo>
                  <a:lnTo>
                    <a:pt x="350583" y="104940"/>
                  </a:lnTo>
                  <a:lnTo>
                    <a:pt x="352132" y="101142"/>
                  </a:lnTo>
                  <a:lnTo>
                    <a:pt x="352132" y="5334"/>
                  </a:lnTo>
                  <a:close/>
                </a:path>
                <a:path w="817245" h="106679">
                  <a:moveTo>
                    <a:pt x="369544" y="5334"/>
                  </a:moveTo>
                  <a:lnTo>
                    <a:pt x="367995" y="1524"/>
                  </a:lnTo>
                  <a:lnTo>
                    <a:pt x="364032" y="0"/>
                  </a:lnTo>
                  <a:lnTo>
                    <a:pt x="360057" y="1524"/>
                  </a:lnTo>
                  <a:lnTo>
                    <a:pt x="358406" y="5334"/>
                  </a:lnTo>
                  <a:lnTo>
                    <a:pt x="358406" y="101142"/>
                  </a:lnTo>
                  <a:lnTo>
                    <a:pt x="360057" y="104940"/>
                  </a:lnTo>
                  <a:lnTo>
                    <a:pt x="364032" y="106464"/>
                  </a:lnTo>
                  <a:lnTo>
                    <a:pt x="367995" y="104940"/>
                  </a:lnTo>
                  <a:lnTo>
                    <a:pt x="369544" y="101142"/>
                  </a:lnTo>
                  <a:lnTo>
                    <a:pt x="369544" y="5334"/>
                  </a:lnTo>
                  <a:close/>
                </a:path>
                <a:path w="817245" h="106679">
                  <a:moveTo>
                    <a:pt x="386956" y="5334"/>
                  </a:moveTo>
                  <a:lnTo>
                    <a:pt x="385419" y="1524"/>
                  </a:lnTo>
                  <a:lnTo>
                    <a:pt x="381444" y="0"/>
                  </a:lnTo>
                  <a:lnTo>
                    <a:pt x="377482" y="1524"/>
                  </a:lnTo>
                  <a:lnTo>
                    <a:pt x="375932" y="5334"/>
                  </a:lnTo>
                  <a:lnTo>
                    <a:pt x="375932" y="101142"/>
                  </a:lnTo>
                  <a:lnTo>
                    <a:pt x="377482" y="104940"/>
                  </a:lnTo>
                  <a:lnTo>
                    <a:pt x="381444" y="106464"/>
                  </a:lnTo>
                  <a:lnTo>
                    <a:pt x="385419" y="104940"/>
                  </a:lnTo>
                  <a:lnTo>
                    <a:pt x="386956" y="101142"/>
                  </a:lnTo>
                  <a:lnTo>
                    <a:pt x="386956" y="5334"/>
                  </a:lnTo>
                  <a:close/>
                </a:path>
                <a:path w="817245" h="106679">
                  <a:moveTo>
                    <a:pt x="406019" y="5334"/>
                  </a:moveTo>
                  <a:lnTo>
                    <a:pt x="404482" y="1524"/>
                  </a:lnTo>
                  <a:lnTo>
                    <a:pt x="400507" y="0"/>
                  </a:lnTo>
                  <a:lnTo>
                    <a:pt x="396544" y="1524"/>
                  </a:lnTo>
                  <a:lnTo>
                    <a:pt x="394893" y="5334"/>
                  </a:lnTo>
                  <a:lnTo>
                    <a:pt x="394893" y="101142"/>
                  </a:lnTo>
                  <a:lnTo>
                    <a:pt x="396544" y="104940"/>
                  </a:lnTo>
                  <a:lnTo>
                    <a:pt x="400507" y="106464"/>
                  </a:lnTo>
                  <a:lnTo>
                    <a:pt x="404482" y="104940"/>
                  </a:lnTo>
                  <a:lnTo>
                    <a:pt x="406019" y="101142"/>
                  </a:lnTo>
                  <a:lnTo>
                    <a:pt x="406019" y="5334"/>
                  </a:lnTo>
                  <a:close/>
                </a:path>
                <a:path w="817245" h="106679">
                  <a:moveTo>
                    <a:pt x="423443" y="5334"/>
                  </a:moveTo>
                  <a:lnTo>
                    <a:pt x="421894" y="1524"/>
                  </a:lnTo>
                  <a:lnTo>
                    <a:pt x="417931" y="0"/>
                  </a:lnTo>
                  <a:lnTo>
                    <a:pt x="413956" y="1524"/>
                  </a:lnTo>
                  <a:lnTo>
                    <a:pt x="412419" y="5334"/>
                  </a:lnTo>
                  <a:lnTo>
                    <a:pt x="412419" y="101142"/>
                  </a:lnTo>
                  <a:lnTo>
                    <a:pt x="413956" y="104940"/>
                  </a:lnTo>
                  <a:lnTo>
                    <a:pt x="417931" y="106464"/>
                  </a:lnTo>
                  <a:lnTo>
                    <a:pt x="421894" y="104940"/>
                  </a:lnTo>
                  <a:lnTo>
                    <a:pt x="423443" y="101142"/>
                  </a:lnTo>
                  <a:lnTo>
                    <a:pt x="423443" y="5334"/>
                  </a:lnTo>
                  <a:close/>
                </a:path>
                <a:path w="817245" h="106679">
                  <a:moveTo>
                    <a:pt x="440956" y="5334"/>
                  </a:moveTo>
                  <a:lnTo>
                    <a:pt x="439305" y="1524"/>
                  </a:lnTo>
                  <a:lnTo>
                    <a:pt x="435343" y="0"/>
                  </a:lnTo>
                  <a:lnTo>
                    <a:pt x="431368" y="1524"/>
                  </a:lnTo>
                  <a:lnTo>
                    <a:pt x="429831" y="5334"/>
                  </a:lnTo>
                  <a:lnTo>
                    <a:pt x="429831" y="101142"/>
                  </a:lnTo>
                  <a:lnTo>
                    <a:pt x="431368" y="104940"/>
                  </a:lnTo>
                  <a:lnTo>
                    <a:pt x="435343" y="106464"/>
                  </a:lnTo>
                  <a:lnTo>
                    <a:pt x="439305" y="104940"/>
                  </a:lnTo>
                  <a:lnTo>
                    <a:pt x="440956" y="101142"/>
                  </a:lnTo>
                  <a:lnTo>
                    <a:pt x="440956" y="5334"/>
                  </a:lnTo>
                  <a:close/>
                </a:path>
                <a:path w="817245" h="106679">
                  <a:moveTo>
                    <a:pt x="459917" y="5334"/>
                  </a:moveTo>
                  <a:lnTo>
                    <a:pt x="458381" y="1524"/>
                  </a:lnTo>
                  <a:lnTo>
                    <a:pt x="454406" y="0"/>
                  </a:lnTo>
                  <a:lnTo>
                    <a:pt x="450443" y="1524"/>
                  </a:lnTo>
                  <a:lnTo>
                    <a:pt x="448894" y="5334"/>
                  </a:lnTo>
                  <a:lnTo>
                    <a:pt x="448894" y="101142"/>
                  </a:lnTo>
                  <a:lnTo>
                    <a:pt x="450443" y="104940"/>
                  </a:lnTo>
                  <a:lnTo>
                    <a:pt x="454406" y="106464"/>
                  </a:lnTo>
                  <a:lnTo>
                    <a:pt x="458381" y="104940"/>
                  </a:lnTo>
                  <a:lnTo>
                    <a:pt x="459917" y="101142"/>
                  </a:lnTo>
                  <a:lnTo>
                    <a:pt x="459917" y="5334"/>
                  </a:lnTo>
                  <a:close/>
                </a:path>
                <a:path w="817245" h="106679">
                  <a:moveTo>
                    <a:pt x="477443" y="5334"/>
                  </a:moveTo>
                  <a:lnTo>
                    <a:pt x="475792" y="1524"/>
                  </a:lnTo>
                  <a:lnTo>
                    <a:pt x="471817" y="0"/>
                  </a:lnTo>
                  <a:lnTo>
                    <a:pt x="467855" y="1524"/>
                  </a:lnTo>
                  <a:lnTo>
                    <a:pt x="466318" y="5334"/>
                  </a:lnTo>
                  <a:lnTo>
                    <a:pt x="466318" y="101142"/>
                  </a:lnTo>
                  <a:lnTo>
                    <a:pt x="467855" y="104940"/>
                  </a:lnTo>
                  <a:lnTo>
                    <a:pt x="471817" y="106464"/>
                  </a:lnTo>
                  <a:lnTo>
                    <a:pt x="475792" y="104940"/>
                  </a:lnTo>
                  <a:lnTo>
                    <a:pt x="477443" y="101142"/>
                  </a:lnTo>
                  <a:lnTo>
                    <a:pt x="477443" y="5334"/>
                  </a:lnTo>
                  <a:close/>
                </a:path>
                <a:path w="817245" h="106679">
                  <a:moveTo>
                    <a:pt x="494093" y="5334"/>
                  </a:moveTo>
                  <a:lnTo>
                    <a:pt x="492429" y="1524"/>
                  </a:lnTo>
                  <a:lnTo>
                    <a:pt x="488467" y="0"/>
                  </a:lnTo>
                  <a:lnTo>
                    <a:pt x="484606" y="1524"/>
                  </a:lnTo>
                  <a:lnTo>
                    <a:pt x="482955" y="5334"/>
                  </a:lnTo>
                  <a:lnTo>
                    <a:pt x="482955" y="101142"/>
                  </a:lnTo>
                  <a:lnTo>
                    <a:pt x="484606" y="104940"/>
                  </a:lnTo>
                  <a:lnTo>
                    <a:pt x="488467" y="106464"/>
                  </a:lnTo>
                  <a:lnTo>
                    <a:pt x="492429" y="104940"/>
                  </a:lnTo>
                  <a:lnTo>
                    <a:pt x="494093" y="101142"/>
                  </a:lnTo>
                  <a:lnTo>
                    <a:pt x="494093" y="5334"/>
                  </a:lnTo>
                  <a:close/>
                </a:path>
                <a:path w="817245" h="106679">
                  <a:moveTo>
                    <a:pt x="513930" y="5334"/>
                  </a:moveTo>
                  <a:lnTo>
                    <a:pt x="512267" y="1524"/>
                  </a:lnTo>
                  <a:lnTo>
                    <a:pt x="508304" y="0"/>
                  </a:lnTo>
                  <a:lnTo>
                    <a:pt x="504342" y="1524"/>
                  </a:lnTo>
                  <a:lnTo>
                    <a:pt x="502793" y="5334"/>
                  </a:lnTo>
                  <a:lnTo>
                    <a:pt x="502793" y="101142"/>
                  </a:lnTo>
                  <a:lnTo>
                    <a:pt x="504342" y="104940"/>
                  </a:lnTo>
                  <a:lnTo>
                    <a:pt x="508304" y="106464"/>
                  </a:lnTo>
                  <a:lnTo>
                    <a:pt x="512267" y="104940"/>
                  </a:lnTo>
                  <a:lnTo>
                    <a:pt x="513930" y="101142"/>
                  </a:lnTo>
                  <a:lnTo>
                    <a:pt x="513930" y="5334"/>
                  </a:lnTo>
                  <a:close/>
                </a:path>
                <a:path w="817245" h="106679">
                  <a:moveTo>
                    <a:pt x="530567" y="5334"/>
                  </a:moveTo>
                  <a:lnTo>
                    <a:pt x="528916" y="1524"/>
                  </a:lnTo>
                  <a:lnTo>
                    <a:pt x="524954" y="0"/>
                  </a:lnTo>
                  <a:lnTo>
                    <a:pt x="520979" y="1524"/>
                  </a:lnTo>
                  <a:lnTo>
                    <a:pt x="519442" y="5334"/>
                  </a:lnTo>
                  <a:lnTo>
                    <a:pt x="519442" y="101142"/>
                  </a:lnTo>
                  <a:lnTo>
                    <a:pt x="520979" y="104940"/>
                  </a:lnTo>
                  <a:lnTo>
                    <a:pt x="524954" y="106464"/>
                  </a:lnTo>
                  <a:lnTo>
                    <a:pt x="528916" y="104940"/>
                  </a:lnTo>
                  <a:lnTo>
                    <a:pt x="530567" y="101142"/>
                  </a:lnTo>
                  <a:lnTo>
                    <a:pt x="530567" y="5334"/>
                  </a:lnTo>
                  <a:close/>
                </a:path>
                <a:path w="817245" h="106679">
                  <a:moveTo>
                    <a:pt x="638365" y="5334"/>
                  </a:moveTo>
                  <a:lnTo>
                    <a:pt x="636816" y="1524"/>
                  </a:lnTo>
                  <a:lnTo>
                    <a:pt x="632853" y="0"/>
                  </a:lnTo>
                  <a:lnTo>
                    <a:pt x="628878" y="1524"/>
                  </a:lnTo>
                  <a:lnTo>
                    <a:pt x="627341" y="5334"/>
                  </a:lnTo>
                  <a:lnTo>
                    <a:pt x="627341" y="101142"/>
                  </a:lnTo>
                  <a:lnTo>
                    <a:pt x="628878" y="104940"/>
                  </a:lnTo>
                  <a:lnTo>
                    <a:pt x="632853" y="106464"/>
                  </a:lnTo>
                  <a:lnTo>
                    <a:pt x="636816" y="104940"/>
                  </a:lnTo>
                  <a:lnTo>
                    <a:pt x="638365" y="101142"/>
                  </a:lnTo>
                  <a:lnTo>
                    <a:pt x="638365" y="5334"/>
                  </a:lnTo>
                  <a:close/>
                </a:path>
                <a:path w="817245" h="106679">
                  <a:moveTo>
                    <a:pt x="655891" y="5334"/>
                  </a:moveTo>
                  <a:lnTo>
                    <a:pt x="654227" y="1524"/>
                  </a:lnTo>
                  <a:lnTo>
                    <a:pt x="650265" y="0"/>
                  </a:lnTo>
                  <a:lnTo>
                    <a:pt x="646303" y="1524"/>
                  </a:lnTo>
                  <a:lnTo>
                    <a:pt x="644753" y="5334"/>
                  </a:lnTo>
                  <a:lnTo>
                    <a:pt x="655891" y="5334"/>
                  </a:lnTo>
                  <a:close/>
                </a:path>
                <a:path w="817245" h="106679">
                  <a:moveTo>
                    <a:pt x="692365" y="5334"/>
                  </a:moveTo>
                  <a:lnTo>
                    <a:pt x="690714" y="1524"/>
                  </a:lnTo>
                  <a:lnTo>
                    <a:pt x="686752" y="0"/>
                  </a:lnTo>
                  <a:lnTo>
                    <a:pt x="682777" y="1524"/>
                  </a:lnTo>
                  <a:lnTo>
                    <a:pt x="681240" y="5334"/>
                  </a:lnTo>
                  <a:lnTo>
                    <a:pt x="681240" y="101142"/>
                  </a:lnTo>
                  <a:lnTo>
                    <a:pt x="682777" y="104940"/>
                  </a:lnTo>
                  <a:lnTo>
                    <a:pt x="686752" y="106464"/>
                  </a:lnTo>
                  <a:lnTo>
                    <a:pt x="690714" y="104940"/>
                  </a:lnTo>
                  <a:lnTo>
                    <a:pt x="692365" y="101142"/>
                  </a:lnTo>
                  <a:lnTo>
                    <a:pt x="692365" y="5334"/>
                  </a:lnTo>
                  <a:close/>
                </a:path>
                <a:path w="817245" h="106679">
                  <a:moveTo>
                    <a:pt x="709015" y="5334"/>
                  </a:moveTo>
                  <a:lnTo>
                    <a:pt x="707351" y="1524"/>
                  </a:lnTo>
                  <a:lnTo>
                    <a:pt x="703389" y="0"/>
                  </a:lnTo>
                  <a:lnTo>
                    <a:pt x="699427" y="1524"/>
                  </a:lnTo>
                  <a:lnTo>
                    <a:pt x="697877" y="5334"/>
                  </a:lnTo>
                  <a:lnTo>
                    <a:pt x="697877" y="101142"/>
                  </a:lnTo>
                  <a:lnTo>
                    <a:pt x="699427" y="104940"/>
                  </a:lnTo>
                  <a:lnTo>
                    <a:pt x="703389" y="106464"/>
                  </a:lnTo>
                  <a:lnTo>
                    <a:pt x="707351" y="104940"/>
                  </a:lnTo>
                  <a:lnTo>
                    <a:pt x="709015" y="101142"/>
                  </a:lnTo>
                  <a:lnTo>
                    <a:pt x="709015" y="5334"/>
                  </a:lnTo>
                  <a:close/>
                </a:path>
                <a:path w="817245" h="106679">
                  <a:moveTo>
                    <a:pt x="728853" y="5334"/>
                  </a:moveTo>
                  <a:lnTo>
                    <a:pt x="727202" y="1524"/>
                  </a:lnTo>
                  <a:lnTo>
                    <a:pt x="723226" y="0"/>
                  </a:lnTo>
                  <a:lnTo>
                    <a:pt x="719264" y="1524"/>
                  </a:lnTo>
                  <a:lnTo>
                    <a:pt x="717715" y="5334"/>
                  </a:lnTo>
                  <a:lnTo>
                    <a:pt x="717715" y="101142"/>
                  </a:lnTo>
                  <a:lnTo>
                    <a:pt x="719264" y="104940"/>
                  </a:lnTo>
                  <a:lnTo>
                    <a:pt x="723226" y="106464"/>
                  </a:lnTo>
                  <a:lnTo>
                    <a:pt x="727202" y="104940"/>
                  </a:lnTo>
                  <a:lnTo>
                    <a:pt x="728853" y="101142"/>
                  </a:lnTo>
                  <a:lnTo>
                    <a:pt x="728853" y="5334"/>
                  </a:lnTo>
                  <a:close/>
                </a:path>
                <a:path w="817245" h="106679">
                  <a:moveTo>
                    <a:pt x="745490" y="5334"/>
                  </a:moveTo>
                  <a:lnTo>
                    <a:pt x="743839" y="1524"/>
                  </a:lnTo>
                  <a:lnTo>
                    <a:pt x="739876" y="0"/>
                  </a:lnTo>
                  <a:lnTo>
                    <a:pt x="735901" y="1524"/>
                  </a:lnTo>
                  <a:lnTo>
                    <a:pt x="734364" y="5334"/>
                  </a:lnTo>
                  <a:lnTo>
                    <a:pt x="734364" y="101142"/>
                  </a:lnTo>
                  <a:lnTo>
                    <a:pt x="735901" y="104940"/>
                  </a:lnTo>
                  <a:lnTo>
                    <a:pt x="739876" y="106464"/>
                  </a:lnTo>
                  <a:lnTo>
                    <a:pt x="743839" y="104940"/>
                  </a:lnTo>
                  <a:lnTo>
                    <a:pt x="745490" y="101142"/>
                  </a:lnTo>
                  <a:lnTo>
                    <a:pt x="745490" y="5334"/>
                  </a:lnTo>
                  <a:close/>
                </a:path>
                <a:path w="817245" h="106679">
                  <a:moveTo>
                    <a:pt x="762901" y="5334"/>
                  </a:moveTo>
                  <a:lnTo>
                    <a:pt x="761365" y="1524"/>
                  </a:lnTo>
                  <a:lnTo>
                    <a:pt x="757402" y="0"/>
                  </a:lnTo>
                  <a:lnTo>
                    <a:pt x="753427" y="1524"/>
                  </a:lnTo>
                  <a:lnTo>
                    <a:pt x="751776" y="5334"/>
                  </a:lnTo>
                  <a:lnTo>
                    <a:pt x="751776" y="101142"/>
                  </a:lnTo>
                  <a:lnTo>
                    <a:pt x="753427" y="104940"/>
                  </a:lnTo>
                  <a:lnTo>
                    <a:pt x="757402" y="106464"/>
                  </a:lnTo>
                  <a:lnTo>
                    <a:pt x="761365" y="104940"/>
                  </a:lnTo>
                  <a:lnTo>
                    <a:pt x="762901" y="101142"/>
                  </a:lnTo>
                  <a:lnTo>
                    <a:pt x="762901" y="5334"/>
                  </a:lnTo>
                  <a:close/>
                </a:path>
                <a:path w="817245" h="106679">
                  <a:moveTo>
                    <a:pt x="782751" y="5334"/>
                  </a:moveTo>
                  <a:lnTo>
                    <a:pt x="781202" y="1524"/>
                  </a:lnTo>
                  <a:lnTo>
                    <a:pt x="777240" y="0"/>
                  </a:lnTo>
                  <a:lnTo>
                    <a:pt x="773264" y="1524"/>
                  </a:lnTo>
                  <a:lnTo>
                    <a:pt x="771613" y="5334"/>
                  </a:lnTo>
                  <a:lnTo>
                    <a:pt x="771613" y="101142"/>
                  </a:lnTo>
                  <a:lnTo>
                    <a:pt x="773264" y="104940"/>
                  </a:lnTo>
                  <a:lnTo>
                    <a:pt x="777240" y="106464"/>
                  </a:lnTo>
                  <a:lnTo>
                    <a:pt x="781202" y="104940"/>
                  </a:lnTo>
                  <a:lnTo>
                    <a:pt x="782751" y="101142"/>
                  </a:lnTo>
                  <a:lnTo>
                    <a:pt x="782751" y="5334"/>
                  </a:lnTo>
                  <a:close/>
                </a:path>
                <a:path w="817245" h="106679">
                  <a:moveTo>
                    <a:pt x="799388" y="5334"/>
                  </a:moveTo>
                  <a:lnTo>
                    <a:pt x="797852" y="1524"/>
                  </a:lnTo>
                  <a:lnTo>
                    <a:pt x="793877" y="0"/>
                  </a:lnTo>
                  <a:lnTo>
                    <a:pt x="789914" y="1524"/>
                  </a:lnTo>
                  <a:lnTo>
                    <a:pt x="788263" y="5334"/>
                  </a:lnTo>
                  <a:lnTo>
                    <a:pt x="788263" y="101142"/>
                  </a:lnTo>
                  <a:lnTo>
                    <a:pt x="789914" y="104940"/>
                  </a:lnTo>
                  <a:lnTo>
                    <a:pt x="793877" y="106464"/>
                  </a:lnTo>
                  <a:lnTo>
                    <a:pt x="797852" y="104940"/>
                  </a:lnTo>
                  <a:lnTo>
                    <a:pt x="799388" y="101142"/>
                  </a:lnTo>
                  <a:lnTo>
                    <a:pt x="799388" y="5334"/>
                  </a:lnTo>
                  <a:close/>
                </a:path>
                <a:path w="817245" h="106679">
                  <a:moveTo>
                    <a:pt x="816800" y="5334"/>
                  </a:moveTo>
                  <a:lnTo>
                    <a:pt x="815263" y="1524"/>
                  </a:lnTo>
                  <a:lnTo>
                    <a:pt x="811288" y="0"/>
                  </a:lnTo>
                  <a:lnTo>
                    <a:pt x="807326" y="1524"/>
                  </a:lnTo>
                  <a:lnTo>
                    <a:pt x="805776" y="5334"/>
                  </a:lnTo>
                  <a:lnTo>
                    <a:pt x="805776" y="101142"/>
                  </a:lnTo>
                  <a:lnTo>
                    <a:pt x="807326" y="104940"/>
                  </a:lnTo>
                  <a:lnTo>
                    <a:pt x="811288" y="106464"/>
                  </a:lnTo>
                  <a:lnTo>
                    <a:pt x="815263" y="104940"/>
                  </a:lnTo>
                  <a:lnTo>
                    <a:pt x="816800" y="101142"/>
                  </a:lnTo>
                  <a:lnTo>
                    <a:pt x="816800" y="5334"/>
                  </a:lnTo>
                  <a:close/>
                </a:path>
              </a:pathLst>
            </a:custGeom>
            <a:solidFill>
              <a:srgbClr val="000000"/>
            </a:solidFill>
          </p:spPr>
          <p:txBody>
            <a:bodyPr wrap="square" lIns="0" tIns="0" rIns="0" bIns="0" rtlCol="0"/>
            <a:lstStyle/>
            <a:p/>
          </p:txBody>
        </p:sp>
        <p:sp>
          <p:nvSpPr>
            <p:cNvPr id="34" name="object 34" descr=""/>
            <p:cNvSpPr/>
            <p:nvPr/>
          </p:nvSpPr>
          <p:spPr>
            <a:xfrm>
              <a:off x="8107299" y="2884461"/>
              <a:ext cx="1405255" cy="405765"/>
            </a:xfrm>
            <a:custGeom>
              <a:avLst/>
              <a:gdLst/>
              <a:ahLst/>
              <a:cxnLst/>
              <a:rect l="l" t="t" r="r" b="b"/>
              <a:pathLst>
                <a:path w="1405254" h="405764">
                  <a:moveTo>
                    <a:pt x="11099" y="182499"/>
                  </a:moveTo>
                  <a:lnTo>
                    <a:pt x="9512" y="178689"/>
                  </a:lnTo>
                  <a:lnTo>
                    <a:pt x="5549" y="177165"/>
                  </a:lnTo>
                  <a:lnTo>
                    <a:pt x="1587" y="178689"/>
                  </a:lnTo>
                  <a:lnTo>
                    <a:pt x="0" y="182499"/>
                  </a:lnTo>
                  <a:lnTo>
                    <a:pt x="0" y="252450"/>
                  </a:lnTo>
                  <a:lnTo>
                    <a:pt x="1587" y="256260"/>
                  </a:lnTo>
                  <a:lnTo>
                    <a:pt x="5549" y="257771"/>
                  </a:lnTo>
                  <a:lnTo>
                    <a:pt x="9512" y="256260"/>
                  </a:lnTo>
                  <a:lnTo>
                    <a:pt x="11099" y="252450"/>
                  </a:lnTo>
                  <a:lnTo>
                    <a:pt x="11099" y="182499"/>
                  </a:lnTo>
                  <a:close/>
                </a:path>
                <a:path w="1405254" h="405764">
                  <a:moveTo>
                    <a:pt x="27749" y="182499"/>
                  </a:moveTo>
                  <a:lnTo>
                    <a:pt x="26162" y="178689"/>
                  </a:lnTo>
                  <a:lnTo>
                    <a:pt x="22199" y="177165"/>
                  </a:lnTo>
                  <a:lnTo>
                    <a:pt x="18237" y="178689"/>
                  </a:lnTo>
                  <a:lnTo>
                    <a:pt x="16649" y="182499"/>
                  </a:lnTo>
                  <a:lnTo>
                    <a:pt x="16649" y="252450"/>
                  </a:lnTo>
                  <a:lnTo>
                    <a:pt x="18237" y="256260"/>
                  </a:lnTo>
                  <a:lnTo>
                    <a:pt x="22199" y="257771"/>
                  </a:lnTo>
                  <a:lnTo>
                    <a:pt x="26162" y="256260"/>
                  </a:lnTo>
                  <a:lnTo>
                    <a:pt x="27749" y="252450"/>
                  </a:lnTo>
                  <a:lnTo>
                    <a:pt x="27749" y="182499"/>
                  </a:lnTo>
                  <a:close/>
                </a:path>
                <a:path w="1405254" h="405764">
                  <a:moveTo>
                    <a:pt x="47586" y="182499"/>
                  </a:moveTo>
                  <a:lnTo>
                    <a:pt x="45999" y="178689"/>
                  </a:lnTo>
                  <a:lnTo>
                    <a:pt x="42024" y="177165"/>
                  </a:lnTo>
                  <a:lnTo>
                    <a:pt x="38061" y="178689"/>
                  </a:lnTo>
                  <a:lnTo>
                    <a:pt x="36474" y="182499"/>
                  </a:lnTo>
                  <a:lnTo>
                    <a:pt x="36474" y="252450"/>
                  </a:lnTo>
                  <a:lnTo>
                    <a:pt x="38061" y="256260"/>
                  </a:lnTo>
                  <a:lnTo>
                    <a:pt x="42024" y="257771"/>
                  </a:lnTo>
                  <a:lnTo>
                    <a:pt x="45999" y="256260"/>
                  </a:lnTo>
                  <a:lnTo>
                    <a:pt x="47586" y="252450"/>
                  </a:lnTo>
                  <a:lnTo>
                    <a:pt x="47586" y="182499"/>
                  </a:lnTo>
                  <a:close/>
                </a:path>
                <a:path w="1405254" h="405764">
                  <a:moveTo>
                    <a:pt x="64236" y="182499"/>
                  </a:moveTo>
                  <a:lnTo>
                    <a:pt x="62649" y="178689"/>
                  </a:lnTo>
                  <a:lnTo>
                    <a:pt x="58686" y="177165"/>
                  </a:lnTo>
                  <a:lnTo>
                    <a:pt x="54711" y="178689"/>
                  </a:lnTo>
                  <a:lnTo>
                    <a:pt x="53124" y="182499"/>
                  </a:lnTo>
                  <a:lnTo>
                    <a:pt x="53124" y="252450"/>
                  </a:lnTo>
                  <a:lnTo>
                    <a:pt x="54711" y="256260"/>
                  </a:lnTo>
                  <a:lnTo>
                    <a:pt x="58686" y="257771"/>
                  </a:lnTo>
                  <a:lnTo>
                    <a:pt x="62649" y="256260"/>
                  </a:lnTo>
                  <a:lnTo>
                    <a:pt x="64236" y="252450"/>
                  </a:lnTo>
                  <a:lnTo>
                    <a:pt x="64236" y="182499"/>
                  </a:lnTo>
                  <a:close/>
                </a:path>
                <a:path w="1405254" h="405764">
                  <a:moveTo>
                    <a:pt x="81686" y="182499"/>
                  </a:moveTo>
                  <a:lnTo>
                    <a:pt x="80098" y="178689"/>
                  </a:lnTo>
                  <a:lnTo>
                    <a:pt x="76123" y="177165"/>
                  </a:lnTo>
                  <a:lnTo>
                    <a:pt x="72161" y="178689"/>
                  </a:lnTo>
                  <a:lnTo>
                    <a:pt x="70573" y="182499"/>
                  </a:lnTo>
                  <a:lnTo>
                    <a:pt x="70573" y="252450"/>
                  </a:lnTo>
                  <a:lnTo>
                    <a:pt x="72161" y="256260"/>
                  </a:lnTo>
                  <a:lnTo>
                    <a:pt x="76123" y="257771"/>
                  </a:lnTo>
                  <a:lnTo>
                    <a:pt x="80098" y="256260"/>
                  </a:lnTo>
                  <a:lnTo>
                    <a:pt x="81686" y="252450"/>
                  </a:lnTo>
                  <a:lnTo>
                    <a:pt x="81686" y="182499"/>
                  </a:lnTo>
                  <a:close/>
                </a:path>
                <a:path w="1405254" h="405764">
                  <a:moveTo>
                    <a:pt x="101511" y="182499"/>
                  </a:moveTo>
                  <a:lnTo>
                    <a:pt x="99923" y="178689"/>
                  </a:lnTo>
                  <a:lnTo>
                    <a:pt x="95961" y="177165"/>
                  </a:lnTo>
                  <a:lnTo>
                    <a:pt x="91986" y="178689"/>
                  </a:lnTo>
                  <a:lnTo>
                    <a:pt x="90398" y="182499"/>
                  </a:lnTo>
                  <a:lnTo>
                    <a:pt x="90398" y="252450"/>
                  </a:lnTo>
                  <a:lnTo>
                    <a:pt x="91986" y="256260"/>
                  </a:lnTo>
                  <a:lnTo>
                    <a:pt x="95961" y="257771"/>
                  </a:lnTo>
                  <a:lnTo>
                    <a:pt x="99923" y="256260"/>
                  </a:lnTo>
                  <a:lnTo>
                    <a:pt x="101511" y="252450"/>
                  </a:lnTo>
                  <a:lnTo>
                    <a:pt x="101511" y="182499"/>
                  </a:lnTo>
                  <a:close/>
                </a:path>
                <a:path w="1405254" h="405764">
                  <a:moveTo>
                    <a:pt x="118160" y="182499"/>
                  </a:moveTo>
                  <a:lnTo>
                    <a:pt x="116573" y="178689"/>
                  </a:lnTo>
                  <a:lnTo>
                    <a:pt x="112610" y="177165"/>
                  </a:lnTo>
                  <a:lnTo>
                    <a:pt x="108635" y="178689"/>
                  </a:lnTo>
                  <a:lnTo>
                    <a:pt x="107061" y="182499"/>
                  </a:lnTo>
                  <a:lnTo>
                    <a:pt x="107061" y="252450"/>
                  </a:lnTo>
                  <a:lnTo>
                    <a:pt x="108635" y="256260"/>
                  </a:lnTo>
                  <a:lnTo>
                    <a:pt x="112610" y="257771"/>
                  </a:lnTo>
                  <a:lnTo>
                    <a:pt x="116573" y="256260"/>
                  </a:lnTo>
                  <a:lnTo>
                    <a:pt x="118160" y="252450"/>
                  </a:lnTo>
                  <a:lnTo>
                    <a:pt x="118160" y="182499"/>
                  </a:lnTo>
                  <a:close/>
                </a:path>
                <a:path w="1405254" h="405764">
                  <a:moveTo>
                    <a:pt x="135597" y="182499"/>
                  </a:moveTo>
                  <a:lnTo>
                    <a:pt x="134023" y="178689"/>
                  </a:lnTo>
                  <a:lnTo>
                    <a:pt x="130060" y="177165"/>
                  </a:lnTo>
                  <a:lnTo>
                    <a:pt x="126085" y="178689"/>
                  </a:lnTo>
                  <a:lnTo>
                    <a:pt x="124498" y="182499"/>
                  </a:lnTo>
                  <a:lnTo>
                    <a:pt x="124498" y="252450"/>
                  </a:lnTo>
                  <a:lnTo>
                    <a:pt x="126085" y="256260"/>
                  </a:lnTo>
                  <a:lnTo>
                    <a:pt x="130060" y="257771"/>
                  </a:lnTo>
                  <a:lnTo>
                    <a:pt x="134023" y="256260"/>
                  </a:lnTo>
                  <a:lnTo>
                    <a:pt x="135597" y="252450"/>
                  </a:lnTo>
                  <a:lnTo>
                    <a:pt x="135597" y="182499"/>
                  </a:lnTo>
                  <a:close/>
                </a:path>
                <a:path w="1405254" h="405764">
                  <a:moveTo>
                    <a:pt x="154635" y="182499"/>
                  </a:moveTo>
                  <a:lnTo>
                    <a:pt x="153047" y="178689"/>
                  </a:lnTo>
                  <a:lnTo>
                    <a:pt x="149098" y="177165"/>
                  </a:lnTo>
                  <a:lnTo>
                    <a:pt x="145122" y="178689"/>
                  </a:lnTo>
                  <a:lnTo>
                    <a:pt x="143535" y="182499"/>
                  </a:lnTo>
                  <a:lnTo>
                    <a:pt x="143535" y="252450"/>
                  </a:lnTo>
                  <a:lnTo>
                    <a:pt x="145122" y="256260"/>
                  </a:lnTo>
                  <a:lnTo>
                    <a:pt x="149098" y="257771"/>
                  </a:lnTo>
                  <a:lnTo>
                    <a:pt x="153047" y="256260"/>
                  </a:lnTo>
                  <a:lnTo>
                    <a:pt x="154635" y="252450"/>
                  </a:lnTo>
                  <a:lnTo>
                    <a:pt x="154635" y="182499"/>
                  </a:lnTo>
                  <a:close/>
                </a:path>
                <a:path w="1405254" h="405764">
                  <a:moveTo>
                    <a:pt x="172085" y="182499"/>
                  </a:moveTo>
                  <a:lnTo>
                    <a:pt x="170497" y="178689"/>
                  </a:lnTo>
                  <a:lnTo>
                    <a:pt x="166535" y="177165"/>
                  </a:lnTo>
                  <a:lnTo>
                    <a:pt x="162572" y="178689"/>
                  </a:lnTo>
                  <a:lnTo>
                    <a:pt x="160985" y="182499"/>
                  </a:lnTo>
                  <a:lnTo>
                    <a:pt x="160985" y="252450"/>
                  </a:lnTo>
                  <a:lnTo>
                    <a:pt x="162572" y="256260"/>
                  </a:lnTo>
                  <a:lnTo>
                    <a:pt x="166535" y="257771"/>
                  </a:lnTo>
                  <a:lnTo>
                    <a:pt x="170497" y="256260"/>
                  </a:lnTo>
                  <a:lnTo>
                    <a:pt x="172085" y="252450"/>
                  </a:lnTo>
                  <a:lnTo>
                    <a:pt x="172085" y="182499"/>
                  </a:lnTo>
                  <a:close/>
                </a:path>
                <a:path w="1405254" h="405764">
                  <a:moveTo>
                    <a:pt x="189534" y="182499"/>
                  </a:moveTo>
                  <a:lnTo>
                    <a:pt x="187947" y="178689"/>
                  </a:lnTo>
                  <a:lnTo>
                    <a:pt x="183984" y="177165"/>
                  </a:lnTo>
                  <a:lnTo>
                    <a:pt x="180022" y="178689"/>
                  </a:lnTo>
                  <a:lnTo>
                    <a:pt x="178435" y="182499"/>
                  </a:lnTo>
                  <a:lnTo>
                    <a:pt x="178435" y="252450"/>
                  </a:lnTo>
                  <a:lnTo>
                    <a:pt x="183984" y="252450"/>
                  </a:lnTo>
                  <a:lnTo>
                    <a:pt x="189534" y="252450"/>
                  </a:lnTo>
                  <a:lnTo>
                    <a:pt x="189534" y="182499"/>
                  </a:lnTo>
                  <a:close/>
                </a:path>
                <a:path w="1405254" h="405764">
                  <a:moveTo>
                    <a:pt x="292633" y="0"/>
                  </a:moveTo>
                  <a:lnTo>
                    <a:pt x="281533" y="0"/>
                  </a:lnTo>
                  <a:lnTo>
                    <a:pt x="281533" y="263105"/>
                  </a:lnTo>
                  <a:lnTo>
                    <a:pt x="287070" y="263105"/>
                  </a:lnTo>
                  <a:lnTo>
                    <a:pt x="292633" y="263105"/>
                  </a:lnTo>
                  <a:lnTo>
                    <a:pt x="292633" y="0"/>
                  </a:lnTo>
                  <a:close/>
                </a:path>
                <a:path w="1405254" h="405764">
                  <a:moveTo>
                    <a:pt x="728751" y="0"/>
                  </a:moveTo>
                  <a:lnTo>
                    <a:pt x="717727" y="0"/>
                  </a:lnTo>
                  <a:lnTo>
                    <a:pt x="717727" y="263105"/>
                  </a:lnTo>
                  <a:lnTo>
                    <a:pt x="723239" y="263105"/>
                  </a:lnTo>
                  <a:lnTo>
                    <a:pt x="728751" y="263105"/>
                  </a:lnTo>
                  <a:lnTo>
                    <a:pt x="728751" y="0"/>
                  </a:lnTo>
                  <a:close/>
                </a:path>
                <a:path w="1405254" h="405764">
                  <a:moveTo>
                    <a:pt x="1048372" y="304165"/>
                  </a:moveTo>
                  <a:lnTo>
                    <a:pt x="1046835" y="300355"/>
                  </a:lnTo>
                  <a:lnTo>
                    <a:pt x="1042860" y="298831"/>
                  </a:lnTo>
                  <a:lnTo>
                    <a:pt x="1038898" y="300355"/>
                  </a:lnTo>
                  <a:lnTo>
                    <a:pt x="1037247" y="304165"/>
                  </a:lnTo>
                  <a:lnTo>
                    <a:pt x="1037247" y="399973"/>
                  </a:lnTo>
                  <a:lnTo>
                    <a:pt x="1038898" y="403771"/>
                  </a:lnTo>
                  <a:lnTo>
                    <a:pt x="1042860" y="405295"/>
                  </a:lnTo>
                  <a:lnTo>
                    <a:pt x="1046835" y="403771"/>
                  </a:lnTo>
                  <a:lnTo>
                    <a:pt x="1048372" y="399973"/>
                  </a:lnTo>
                  <a:lnTo>
                    <a:pt x="1048372" y="304165"/>
                  </a:lnTo>
                  <a:close/>
                </a:path>
                <a:path w="1405254" h="405764">
                  <a:moveTo>
                    <a:pt x="1067447" y="304165"/>
                  </a:moveTo>
                  <a:lnTo>
                    <a:pt x="1065796" y="300355"/>
                  </a:lnTo>
                  <a:lnTo>
                    <a:pt x="1061821" y="298831"/>
                  </a:lnTo>
                  <a:lnTo>
                    <a:pt x="1057859" y="300355"/>
                  </a:lnTo>
                  <a:lnTo>
                    <a:pt x="1056309" y="304165"/>
                  </a:lnTo>
                  <a:lnTo>
                    <a:pt x="1056309" y="399973"/>
                  </a:lnTo>
                  <a:lnTo>
                    <a:pt x="1057859" y="403771"/>
                  </a:lnTo>
                  <a:lnTo>
                    <a:pt x="1061821" y="405295"/>
                  </a:lnTo>
                  <a:lnTo>
                    <a:pt x="1065796" y="403771"/>
                  </a:lnTo>
                  <a:lnTo>
                    <a:pt x="1067447" y="399973"/>
                  </a:lnTo>
                  <a:lnTo>
                    <a:pt x="1067447" y="304165"/>
                  </a:lnTo>
                  <a:close/>
                </a:path>
                <a:path w="1405254" h="405764">
                  <a:moveTo>
                    <a:pt x="1084859" y="304165"/>
                  </a:moveTo>
                  <a:lnTo>
                    <a:pt x="1083310" y="300355"/>
                  </a:lnTo>
                  <a:lnTo>
                    <a:pt x="1079347" y="298831"/>
                  </a:lnTo>
                  <a:lnTo>
                    <a:pt x="1075385" y="300355"/>
                  </a:lnTo>
                  <a:lnTo>
                    <a:pt x="1073721" y="304165"/>
                  </a:lnTo>
                  <a:lnTo>
                    <a:pt x="1073721" y="399973"/>
                  </a:lnTo>
                  <a:lnTo>
                    <a:pt x="1075385" y="403771"/>
                  </a:lnTo>
                  <a:lnTo>
                    <a:pt x="1079347" y="405295"/>
                  </a:lnTo>
                  <a:lnTo>
                    <a:pt x="1083310" y="403771"/>
                  </a:lnTo>
                  <a:lnTo>
                    <a:pt x="1084859" y="399973"/>
                  </a:lnTo>
                  <a:lnTo>
                    <a:pt x="1084859" y="304165"/>
                  </a:lnTo>
                  <a:close/>
                </a:path>
                <a:path w="1405254" h="405764">
                  <a:moveTo>
                    <a:pt x="1102271" y="304165"/>
                  </a:moveTo>
                  <a:lnTo>
                    <a:pt x="1100734" y="300355"/>
                  </a:lnTo>
                  <a:lnTo>
                    <a:pt x="1096759" y="298831"/>
                  </a:lnTo>
                  <a:lnTo>
                    <a:pt x="1092796" y="300355"/>
                  </a:lnTo>
                  <a:lnTo>
                    <a:pt x="1091247" y="304165"/>
                  </a:lnTo>
                  <a:lnTo>
                    <a:pt x="1091247" y="399973"/>
                  </a:lnTo>
                  <a:lnTo>
                    <a:pt x="1092796" y="403771"/>
                  </a:lnTo>
                  <a:lnTo>
                    <a:pt x="1096759" y="405295"/>
                  </a:lnTo>
                  <a:lnTo>
                    <a:pt x="1100734" y="403771"/>
                  </a:lnTo>
                  <a:lnTo>
                    <a:pt x="1102271" y="399973"/>
                  </a:lnTo>
                  <a:lnTo>
                    <a:pt x="1102271" y="304165"/>
                  </a:lnTo>
                  <a:close/>
                </a:path>
                <a:path w="1405254" h="405764">
                  <a:moveTo>
                    <a:pt x="1121346" y="304165"/>
                  </a:moveTo>
                  <a:lnTo>
                    <a:pt x="1119797" y="300355"/>
                  </a:lnTo>
                  <a:lnTo>
                    <a:pt x="1115834" y="298831"/>
                  </a:lnTo>
                  <a:lnTo>
                    <a:pt x="1111859" y="300355"/>
                  </a:lnTo>
                  <a:lnTo>
                    <a:pt x="1110208" y="304165"/>
                  </a:lnTo>
                  <a:lnTo>
                    <a:pt x="1110208" y="399973"/>
                  </a:lnTo>
                  <a:lnTo>
                    <a:pt x="1111859" y="403771"/>
                  </a:lnTo>
                  <a:lnTo>
                    <a:pt x="1115834" y="405295"/>
                  </a:lnTo>
                  <a:lnTo>
                    <a:pt x="1119797" y="403771"/>
                  </a:lnTo>
                  <a:lnTo>
                    <a:pt x="1121346" y="399973"/>
                  </a:lnTo>
                  <a:lnTo>
                    <a:pt x="1121346" y="304165"/>
                  </a:lnTo>
                  <a:close/>
                </a:path>
                <a:path w="1405254" h="405764">
                  <a:moveTo>
                    <a:pt x="1156284" y="304165"/>
                  </a:moveTo>
                  <a:lnTo>
                    <a:pt x="1154620" y="300355"/>
                  </a:lnTo>
                  <a:lnTo>
                    <a:pt x="1150658" y="298831"/>
                  </a:lnTo>
                  <a:lnTo>
                    <a:pt x="1146695" y="300355"/>
                  </a:lnTo>
                  <a:lnTo>
                    <a:pt x="1145146" y="304165"/>
                  </a:lnTo>
                  <a:lnTo>
                    <a:pt x="1145146" y="399973"/>
                  </a:lnTo>
                  <a:lnTo>
                    <a:pt x="1146695" y="403771"/>
                  </a:lnTo>
                  <a:lnTo>
                    <a:pt x="1150658" y="405295"/>
                  </a:lnTo>
                  <a:lnTo>
                    <a:pt x="1154620" y="403771"/>
                  </a:lnTo>
                  <a:lnTo>
                    <a:pt x="1156284" y="399973"/>
                  </a:lnTo>
                  <a:lnTo>
                    <a:pt x="1156284" y="304165"/>
                  </a:lnTo>
                  <a:close/>
                </a:path>
                <a:path w="1405254" h="405764">
                  <a:moveTo>
                    <a:pt x="1161796" y="0"/>
                  </a:moveTo>
                  <a:lnTo>
                    <a:pt x="1150658" y="0"/>
                  </a:lnTo>
                  <a:lnTo>
                    <a:pt x="1150658" y="263105"/>
                  </a:lnTo>
                  <a:lnTo>
                    <a:pt x="1156284" y="263105"/>
                  </a:lnTo>
                  <a:lnTo>
                    <a:pt x="1161796" y="263105"/>
                  </a:lnTo>
                  <a:lnTo>
                    <a:pt x="1161796" y="0"/>
                  </a:lnTo>
                  <a:close/>
                </a:path>
                <a:path w="1405254" h="405764">
                  <a:moveTo>
                    <a:pt x="1175232" y="304165"/>
                  </a:moveTo>
                  <a:lnTo>
                    <a:pt x="1173695" y="300355"/>
                  </a:lnTo>
                  <a:lnTo>
                    <a:pt x="1169720" y="298831"/>
                  </a:lnTo>
                  <a:lnTo>
                    <a:pt x="1165758" y="300355"/>
                  </a:lnTo>
                  <a:lnTo>
                    <a:pt x="1164209" y="304165"/>
                  </a:lnTo>
                  <a:lnTo>
                    <a:pt x="1164209" y="399973"/>
                  </a:lnTo>
                  <a:lnTo>
                    <a:pt x="1165758" y="403771"/>
                  </a:lnTo>
                  <a:lnTo>
                    <a:pt x="1169720" y="405295"/>
                  </a:lnTo>
                  <a:lnTo>
                    <a:pt x="1173695" y="403771"/>
                  </a:lnTo>
                  <a:lnTo>
                    <a:pt x="1175232" y="399973"/>
                  </a:lnTo>
                  <a:lnTo>
                    <a:pt x="1175232" y="304165"/>
                  </a:lnTo>
                  <a:close/>
                </a:path>
                <a:path w="1405254" h="405764">
                  <a:moveTo>
                    <a:pt x="1334719" y="304165"/>
                  </a:moveTo>
                  <a:lnTo>
                    <a:pt x="1333068" y="300355"/>
                  </a:lnTo>
                  <a:lnTo>
                    <a:pt x="1329105" y="298831"/>
                  </a:lnTo>
                  <a:lnTo>
                    <a:pt x="1325130" y="300355"/>
                  </a:lnTo>
                  <a:lnTo>
                    <a:pt x="1323594" y="304165"/>
                  </a:lnTo>
                  <a:lnTo>
                    <a:pt x="1323594" y="399973"/>
                  </a:lnTo>
                  <a:lnTo>
                    <a:pt x="1325130" y="403771"/>
                  </a:lnTo>
                  <a:lnTo>
                    <a:pt x="1329105" y="405295"/>
                  </a:lnTo>
                  <a:lnTo>
                    <a:pt x="1333068" y="403771"/>
                  </a:lnTo>
                  <a:lnTo>
                    <a:pt x="1334719" y="399973"/>
                  </a:lnTo>
                  <a:lnTo>
                    <a:pt x="1334719" y="304165"/>
                  </a:lnTo>
                  <a:close/>
                </a:path>
                <a:path w="1405254" h="405764">
                  <a:moveTo>
                    <a:pt x="1351368" y="304165"/>
                  </a:moveTo>
                  <a:lnTo>
                    <a:pt x="1349705" y="300355"/>
                  </a:lnTo>
                  <a:lnTo>
                    <a:pt x="1345742" y="298831"/>
                  </a:lnTo>
                  <a:lnTo>
                    <a:pt x="1341780" y="300355"/>
                  </a:lnTo>
                  <a:lnTo>
                    <a:pt x="1340231" y="304165"/>
                  </a:lnTo>
                  <a:lnTo>
                    <a:pt x="1340231" y="399973"/>
                  </a:lnTo>
                  <a:lnTo>
                    <a:pt x="1341780" y="403771"/>
                  </a:lnTo>
                  <a:lnTo>
                    <a:pt x="1345742" y="405295"/>
                  </a:lnTo>
                  <a:lnTo>
                    <a:pt x="1349705" y="403771"/>
                  </a:lnTo>
                  <a:lnTo>
                    <a:pt x="1351368" y="399973"/>
                  </a:lnTo>
                  <a:lnTo>
                    <a:pt x="1351368" y="304165"/>
                  </a:lnTo>
                  <a:close/>
                </a:path>
                <a:path w="1405254" h="405764">
                  <a:moveTo>
                    <a:pt x="1371206" y="304165"/>
                  </a:moveTo>
                  <a:lnTo>
                    <a:pt x="1369555" y="300355"/>
                  </a:lnTo>
                  <a:lnTo>
                    <a:pt x="1365580" y="298831"/>
                  </a:lnTo>
                  <a:lnTo>
                    <a:pt x="1361617" y="300355"/>
                  </a:lnTo>
                  <a:lnTo>
                    <a:pt x="1360068" y="304165"/>
                  </a:lnTo>
                  <a:lnTo>
                    <a:pt x="1360068" y="399973"/>
                  </a:lnTo>
                  <a:lnTo>
                    <a:pt x="1361617" y="403771"/>
                  </a:lnTo>
                  <a:lnTo>
                    <a:pt x="1365580" y="405295"/>
                  </a:lnTo>
                  <a:lnTo>
                    <a:pt x="1369555" y="403771"/>
                  </a:lnTo>
                  <a:lnTo>
                    <a:pt x="1371206" y="399973"/>
                  </a:lnTo>
                  <a:lnTo>
                    <a:pt x="1371206" y="304165"/>
                  </a:lnTo>
                  <a:close/>
                </a:path>
                <a:path w="1405254" h="405764">
                  <a:moveTo>
                    <a:pt x="1387843" y="304165"/>
                  </a:moveTo>
                  <a:lnTo>
                    <a:pt x="1386192" y="300355"/>
                  </a:lnTo>
                  <a:lnTo>
                    <a:pt x="1382229" y="298831"/>
                  </a:lnTo>
                  <a:lnTo>
                    <a:pt x="1378254" y="300355"/>
                  </a:lnTo>
                  <a:lnTo>
                    <a:pt x="1376718" y="304165"/>
                  </a:lnTo>
                  <a:lnTo>
                    <a:pt x="1376718" y="399973"/>
                  </a:lnTo>
                  <a:lnTo>
                    <a:pt x="1378254" y="403771"/>
                  </a:lnTo>
                  <a:lnTo>
                    <a:pt x="1382229" y="405295"/>
                  </a:lnTo>
                  <a:lnTo>
                    <a:pt x="1386192" y="403771"/>
                  </a:lnTo>
                  <a:lnTo>
                    <a:pt x="1387843" y="399973"/>
                  </a:lnTo>
                  <a:lnTo>
                    <a:pt x="1387843" y="304165"/>
                  </a:lnTo>
                  <a:close/>
                </a:path>
                <a:path w="1405254" h="405764">
                  <a:moveTo>
                    <a:pt x="1405255" y="304165"/>
                  </a:moveTo>
                  <a:lnTo>
                    <a:pt x="1403718" y="300355"/>
                  </a:lnTo>
                  <a:lnTo>
                    <a:pt x="1399743" y="298831"/>
                  </a:lnTo>
                  <a:lnTo>
                    <a:pt x="1395780" y="300355"/>
                  </a:lnTo>
                  <a:lnTo>
                    <a:pt x="1394129" y="304165"/>
                  </a:lnTo>
                  <a:lnTo>
                    <a:pt x="1394129" y="399973"/>
                  </a:lnTo>
                  <a:lnTo>
                    <a:pt x="1395780" y="403771"/>
                  </a:lnTo>
                  <a:lnTo>
                    <a:pt x="1399743" y="405295"/>
                  </a:lnTo>
                  <a:lnTo>
                    <a:pt x="1403718" y="403771"/>
                  </a:lnTo>
                  <a:lnTo>
                    <a:pt x="1405255" y="399973"/>
                  </a:lnTo>
                  <a:lnTo>
                    <a:pt x="1405255" y="304165"/>
                  </a:lnTo>
                  <a:close/>
                </a:path>
              </a:pathLst>
            </a:custGeom>
            <a:solidFill>
              <a:srgbClr val="000000"/>
            </a:solidFill>
          </p:spPr>
          <p:txBody>
            <a:bodyPr wrap="square" lIns="0" tIns="0" rIns="0" bIns="0" rtlCol="0"/>
            <a:lstStyle/>
            <a:p/>
          </p:txBody>
        </p:sp>
        <p:sp>
          <p:nvSpPr>
            <p:cNvPr id="35" name="object 35" descr=""/>
            <p:cNvSpPr/>
            <p:nvPr/>
          </p:nvSpPr>
          <p:spPr>
            <a:xfrm>
              <a:off x="8056550" y="3026828"/>
              <a:ext cx="1457325" cy="115570"/>
            </a:xfrm>
            <a:custGeom>
              <a:avLst/>
              <a:gdLst/>
              <a:ahLst/>
              <a:cxnLst/>
              <a:rect l="l" t="t" r="r" b="b"/>
              <a:pathLst>
                <a:path w="1457325" h="115569">
                  <a:moveTo>
                    <a:pt x="240284" y="40132"/>
                  </a:moveTo>
                  <a:lnTo>
                    <a:pt x="229184" y="40132"/>
                  </a:lnTo>
                  <a:lnTo>
                    <a:pt x="229184" y="110083"/>
                  </a:lnTo>
                  <a:lnTo>
                    <a:pt x="230771" y="113893"/>
                  </a:lnTo>
                  <a:lnTo>
                    <a:pt x="234734" y="115404"/>
                  </a:lnTo>
                  <a:lnTo>
                    <a:pt x="238696" y="113893"/>
                  </a:lnTo>
                  <a:lnTo>
                    <a:pt x="240284" y="110083"/>
                  </a:lnTo>
                  <a:lnTo>
                    <a:pt x="240284" y="40132"/>
                  </a:lnTo>
                  <a:close/>
                </a:path>
                <a:path w="1457325" h="115569">
                  <a:moveTo>
                    <a:pt x="259308" y="40132"/>
                  </a:moveTo>
                  <a:lnTo>
                    <a:pt x="257721" y="36322"/>
                  </a:lnTo>
                  <a:lnTo>
                    <a:pt x="253758" y="34798"/>
                  </a:lnTo>
                  <a:lnTo>
                    <a:pt x="249796" y="36322"/>
                  </a:lnTo>
                  <a:lnTo>
                    <a:pt x="248221" y="40132"/>
                  </a:lnTo>
                  <a:lnTo>
                    <a:pt x="248221" y="110083"/>
                  </a:lnTo>
                  <a:lnTo>
                    <a:pt x="249796" y="113893"/>
                  </a:lnTo>
                  <a:lnTo>
                    <a:pt x="253758" y="115404"/>
                  </a:lnTo>
                  <a:lnTo>
                    <a:pt x="257721" y="113893"/>
                  </a:lnTo>
                  <a:lnTo>
                    <a:pt x="259308" y="110083"/>
                  </a:lnTo>
                  <a:lnTo>
                    <a:pt x="259308" y="40132"/>
                  </a:lnTo>
                  <a:close/>
                </a:path>
                <a:path w="1457325" h="115569">
                  <a:moveTo>
                    <a:pt x="276758" y="40132"/>
                  </a:moveTo>
                  <a:lnTo>
                    <a:pt x="275170" y="36322"/>
                  </a:lnTo>
                  <a:lnTo>
                    <a:pt x="271208" y="34798"/>
                  </a:lnTo>
                  <a:lnTo>
                    <a:pt x="267246" y="36322"/>
                  </a:lnTo>
                  <a:lnTo>
                    <a:pt x="265658" y="40132"/>
                  </a:lnTo>
                  <a:lnTo>
                    <a:pt x="265658" y="110083"/>
                  </a:lnTo>
                  <a:lnTo>
                    <a:pt x="267246" y="113893"/>
                  </a:lnTo>
                  <a:lnTo>
                    <a:pt x="271208" y="115404"/>
                  </a:lnTo>
                  <a:lnTo>
                    <a:pt x="275170" y="113893"/>
                  </a:lnTo>
                  <a:lnTo>
                    <a:pt x="276758" y="110083"/>
                  </a:lnTo>
                  <a:lnTo>
                    <a:pt x="276758" y="40132"/>
                  </a:lnTo>
                  <a:close/>
                </a:path>
                <a:path w="1457325" h="115569">
                  <a:moveTo>
                    <a:pt x="293420" y="40132"/>
                  </a:moveTo>
                  <a:lnTo>
                    <a:pt x="291833" y="36322"/>
                  </a:lnTo>
                  <a:lnTo>
                    <a:pt x="287858" y="34798"/>
                  </a:lnTo>
                  <a:lnTo>
                    <a:pt x="283908" y="36322"/>
                  </a:lnTo>
                  <a:lnTo>
                    <a:pt x="282321" y="40132"/>
                  </a:lnTo>
                  <a:lnTo>
                    <a:pt x="282321" y="110083"/>
                  </a:lnTo>
                  <a:lnTo>
                    <a:pt x="283908" y="113893"/>
                  </a:lnTo>
                  <a:lnTo>
                    <a:pt x="287858" y="115404"/>
                  </a:lnTo>
                  <a:lnTo>
                    <a:pt x="291833" y="113893"/>
                  </a:lnTo>
                  <a:lnTo>
                    <a:pt x="293420" y="110083"/>
                  </a:lnTo>
                  <a:lnTo>
                    <a:pt x="293420" y="40132"/>
                  </a:lnTo>
                  <a:close/>
                </a:path>
                <a:path w="1457325" h="115569">
                  <a:moveTo>
                    <a:pt x="313245" y="40132"/>
                  </a:moveTo>
                  <a:lnTo>
                    <a:pt x="311658" y="36322"/>
                  </a:lnTo>
                  <a:lnTo>
                    <a:pt x="307682" y="34798"/>
                  </a:lnTo>
                  <a:lnTo>
                    <a:pt x="303720" y="36322"/>
                  </a:lnTo>
                  <a:lnTo>
                    <a:pt x="302133" y="40132"/>
                  </a:lnTo>
                  <a:lnTo>
                    <a:pt x="302133" y="110083"/>
                  </a:lnTo>
                  <a:lnTo>
                    <a:pt x="303720" y="113893"/>
                  </a:lnTo>
                  <a:lnTo>
                    <a:pt x="307682" y="115404"/>
                  </a:lnTo>
                  <a:lnTo>
                    <a:pt x="311658" y="113893"/>
                  </a:lnTo>
                  <a:lnTo>
                    <a:pt x="313245" y="110083"/>
                  </a:lnTo>
                  <a:lnTo>
                    <a:pt x="313245" y="40132"/>
                  </a:lnTo>
                  <a:close/>
                </a:path>
                <a:path w="1457325" h="115569">
                  <a:moveTo>
                    <a:pt x="1456778" y="24853"/>
                  </a:moveTo>
                  <a:lnTo>
                    <a:pt x="746975" y="24853"/>
                  </a:lnTo>
                  <a:lnTo>
                    <a:pt x="746975" y="4394"/>
                  </a:lnTo>
                  <a:lnTo>
                    <a:pt x="744994" y="4394"/>
                  </a:lnTo>
                  <a:lnTo>
                    <a:pt x="744994" y="2489"/>
                  </a:lnTo>
                  <a:lnTo>
                    <a:pt x="746975" y="4394"/>
                  </a:lnTo>
                  <a:lnTo>
                    <a:pt x="746975" y="584"/>
                  </a:lnTo>
                  <a:lnTo>
                    <a:pt x="744994" y="584"/>
                  </a:lnTo>
                  <a:lnTo>
                    <a:pt x="744994" y="0"/>
                  </a:lnTo>
                  <a:lnTo>
                    <a:pt x="645528" y="0"/>
                  </a:lnTo>
                  <a:lnTo>
                    <a:pt x="645528" y="584"/>
                  </a:lnTo>
                  <a:lnTo>
                    <a:pt x="641553" y="584"/>
                  </a:lnTo>
                  <a:lnTo>
                    <a:pt x="641553" y="4394"/>
                  </a:lnTo>
                  <a:lnTo>
                    <a:pt x="641553" y="24853"/>
                  </a:lnTo>
                  <a:lnTo>
                    <a:pt x="0" y="24853"/>
                  </a:lnTo>
                  <a:lnTo>
                    <a:pt x="0" y="28587"/>
                  </a:lnTo>
                  <a:lnTo>
                    <a:pt x="0" y="32321"/>
                  </a:lnTo>
                  <a:lnTo>
                    <a:pt x="645731" y="32321"/>
                  </a:lnTo>
                  <a:lnTo>
                    <a:pt x="645528" y="32524"/>
                  </a:lnTo>
                  <a:lnTo>
                    <a:pt x="649478" y="32524"/>
                  </a:lnTo>
                  <a:lnTo>
                    <a:pt x="649478" y="28727"/>
                  </a:lnTo>
                  <a:lnTo>
                    <a:pt x="647687" y="30454"/>
                  </a:lnTo>
                  <a:lnTo>
                    <a:pt x="647687" y="28727"/>
                  </a:lnTo>
                  <a:lnTo>
                    <a:pt x="649478" y="28727"/>
                  </a:lnTo>
                  <a:lnTo>
                    <a:pt x="649478" y="8699"/>
                  </a:lnTo>
                  <a:lnTo>
                    <a:pt x="739152" y="8699"/>
                  </a:lnTo>
                  <a:lnTo>
                    <a:pt x="739152" y="28727"/>
                  </a:lnTo>
                  <a:lnTo>
                    <a:pt x="739152" y="32524"/>
                  </a:lnTo>
                  <a:lnTo>
                    <a:pt x="743013" y="32524"/>
                  </a:lnTo>
                  <a:lnTo>
                    <a:pt x="743013" y="32321"/>
                  </a:lnTo>
                  <a:lnTo>
                    <a:pt x="1456778" y="32321"/>
                  </a:lnTo>
                  <a:lnTo>
                    <a:pt x="1456778" y="28587"/>
                  </a:lnTo>
                  <a:lnTo>
                    <a:pt x="1456778" y="24853"/>
                  </a:lnTo>
                  <a:close/>
                </a:path>
              </a:pathLst>
            </a:custGeom>
            <a:solidFill>
              <a:srgbClr val="000000"/>
            </a:solidFill>
          </p:spPr>
          <p:txBody>
            <a:bodyPr wrap="square" lIns="0" tIns="0" rIns="0" bIns="0" rtlCol="0"/>
            <a:lstStyle/>
            <a:p/>
          </p:txBody>
        </p:sp>
        <p:sp>
          <p:nvSpPr>
            <p:cNvPr id="36" name="object 36" descr=""/>
            <p:cNvSpPr/>
            <p:nvPr/>
          </p:nvSpPr>
          <p:spPr>
            <a:xfrm>
              <a:off x="8708419" y="3036542"/>
              <a:ext cx="85090" cy="43815"/>
            </a:xfrm>
            <a:custGeom>
              <a:avLst/>
              <a:gdLst/>
              <a:ahLst/>
              <a:cxnLst/>
              <a:rect l="l" t="t" r="r" b="b"/>
              <a:pathLst>
                <a:path w="85090" h="43814">
                  <a:moveTo>
                    <a:pt x="84855" y="0"/>
                  </a:moveTo>
                  <a:lnTo>
                    <a:pt x="0" y="0"/>
                  </a:lnTo>
                  <a:lnTo>
                    <a:pt x="0" y="43342"/>
                  </a:lnTo>
                  <a:lnTo>
                    <a:pt x="84855" y="43342"/>
                  </a:lnTo>
                  <a:lnTo>
                    <a:pt x="84855" y="0"/>
                  </a:lnTo>
                  <a:close/>
                </a:path>
              </a:pathLst>
            </a:custGeom>
            <a:solidFill>
              <a:srgbClr val="252525"/>
            </a:solidFill>
          </p:spPr>
          <p:txBody>
            <a:bodyPr wrap="square" lIns="0" tIns="0" rIns="0" bIns="0" rtlCol="0"/>
            <a:lstStyle/>
            <a:p/>
          </p:txBody>
        </p:sp>
        <p:sp>
          <p:nvSpPr>
            <p:cNvPr id="37" name="object 37" descr=""/>
            <p:cNvSpPr/>
            <p:nvPr/>
          </p:nvSpPr>
          <p:spPr>
            <a:xfrm>
              <a:off x="8419757" y="2972142"/>
              <a:ext cx="382270" cy="60960"/>
            </a:xfrm>
            <a:custGeom>
              <a:avLst/>
              <a:gdLst/>
              <a:ahLst/>
              <a:cxnLst/>
              <a:rect l="l" t="t" r="r" b="b"/>
              <a:pathLst>
                <a:path w="382270" h="60960">
                  <a:moveTo>
                    <a:pt x="382231" y="17399"/>
                  </a:moveTo>
                  <a:lnTo>
                    <a:pt x="262496" y="17399"/>
                  </a:lnTo>
                  <a:lnTo>
                    <a:pt x="262496" y="0"/>
                  </a:lnTo>
                  <a:lnTo>
                    <a:pt x="118960" y="0"/>
                  </a:lnTo>
                  <a:lnTo>
                    <a:pt x="118960" y="17399"/>
                  </a:lnTo>
                  <a:lnTo>
                    <a:pt x="0" y="17399"/>
                  </a:lnTo>
                  <a:lnTo>
                    <a:pt x="0" y="43497"/>
                  </a:lnTo>
                  <a:lnTo>
                    <a:pt x="118960" y="43497"/>
                  </a:lnTo>
                  <a:lnTo>
                    <a:pt x="118960" y="44742"/>
                  </a:lnTo>
                  <a:lnTo>
                    <a:pt x="118960" y="60909"/>
                  </a:lnTo>
                  <a:lnTo>
                    <a:pt x="262496" y="60909"/>
                  </a:lnTo>
                  <a:lnTo>
                    <a:pt x="262496" y="44742"/>
                  </a:lnTo>
                  <a:lnTo>
                    <a:pt x="382231" y="44742"/>
                  </a:lnTo>
                  <a:lnTo>
                    <a:pt x="382231" y="43497"/>
                  </a:lnTo>
                  <a:lnTo>
                    <a:pt x="382231" y="17399"/>
                  </a:lnTo>
                  <a:close/>
                </a:path>
              </a:pathLst>
            </a:custGeom>
            <a:solidFill>
              <a:srgbClr val="000000"/>
            </a:solidFill>
          </p:spPr>
          <p:txBody>
            <a:bodyPr wrap="square" lIns="0" tIns="0" rIns="0" bIns="0" rtlCol="0"/>
            <a:lstStyle/>
            <a:p/>
          </p:txBody>
        </p:sp>
        <p:sp>
          <p:nvSpPr>
            <p:cNvPr id="38" name="object 38" descr=""/>
            <p:cNvSpPr/>
            <p:nvPr/>
          </p:nvSpPr>
          <p:spPr>
            <a:xfrm>
              <a:off x="8415793" y="2942252"/>
              <a:ext cx="26670" cy="25400"/>
            </a:xfrm>
            <a:custGeom>
              <a:avLst/>
              <a:gdLst/>
              <a:ahLst/>
              <a:cxnLst/>
              <a:rect l="l" t="t" r="r" b="b"/>
              <a:pathLst>
                <a:path w="26670" h="25400">
                  <a:moveTo>
                    <a:pt x="12686" y="0"/>
                  </a:moveTo>
                  <a:lnTo>
                    <a:pt x="7935" y="760"/>
                  </a:lnTo>
                  <a:lnTo>
                    <a:pt x="3967" y="3801"/>
                  </a:lnTo>
                  <a:lnTo>
                    <a:pt x="793" y="7603"/>
                  </a:lnTo>
                  <a:lnTo>
                    <a:pt x="0" y="12165"/>
                  </a:lnTo>
                  <a:lnTo>
                    <a:pt x="793" y="17487"/>
                  </a:lnTo>
                  <a:lnTo>
                    <a:pt x="3967" y="21289"/>
                  </a:lnTo>
                  <a:lnTo>
                    <a:pt x="7935" y="24331"/>
                  </a:lnTo>
                  <a:lnTo>
                    <a:pt x="12686" y="25091"/>
                  </a:lnTo>
                  <a:lnTo>
                    <a:pt x="17447" y="24331"/>
                  </a:lnTo>
                  <a:lnTo>
                    <a:pt x="22208" y="21289"/>
                  </a:lnTo>
                  <a:lnTo>
                    <a:pt x="25372" y="17487"/>
                  </a:lnTo>
                  <a:lnTo>
                    <a:pt x="26165" y="12165"/>
                  </a:lnTo>
                  <a:lnTo>
                    <a:pt x="25372" y="7603"/>
                  </a:lnTo>
                  <a:lnTo>
                    <a:pt x="22208" y="3801"/>
                  </a:lnTo>
                  <a:lnTo>
                    <a:pt x="17447" y="760"/>
                  </a:lnTo>
                  <a:lnTo>
                    <a:pt x="12686" y="0"/>
                  </a:lnTo>
                  <a:close/>
                </a:path>
              </a:pathLst>
            </a:custGeom>
            <a:solidFill>
              <a:srgbClr val="FFFFFF"/>
            </a:solidFill>
          </p:spPr>
          <p:txBody>
            <a:bodyPr wrap="square" lIns="0" tIns="0" rIns="0" bIns="0" rtlCol="0"/>
            <a:lstStyle/>
            <a:p/>
          </p:txBody>
        </p:sp>
        <p:sp>
          <p:nvSpPr>
            <p:cNvPr id="39" name="object 39" descr=""/>
            <p:cNvSpPr/>
            <p:nvPr/>
          </p:nvSpPr>
          <p:spPr>
            <a:xfrm>
              <a:off x="8412607" y="2939211"/>
              <a:ext cx="33020" cy="31750"/>
            </a:xfrm>
            <a:custGeom>
              <a:avLst/>
              <a:gdLst/>
              <a:ahLst/>
              <a:cxnLst/>
              <a:rect l="l" t="t" r="r" b="b"/>
              <a:pathLst>
                <a:path w="33020" h="31750">
                  <a:moveTo>
                    <a:pt x="32524" y="15214"/>
                  </a:moveTo>
                  <a:lnTo>
                    <a:pt x="30937" y="9893"/>
                  </a:lnTo>
                  <a:lnTo>
                    <a:pt x="26974" y="5334"/>
                  </a:lnTo>
                  <a:lnTo>
                    <a:pt x="26187" y="4800"/>
                  </a:lnTo>
                  <a:lnTo>
                    <a:pt x="26187" y="11404"/>
                  </a:lnTo>
                  <a:lnTo>
                    <a:pt x="26187" y="15214"/>
                  </a:lnTo>
                  <a:lnTo>
                    <a:pt x="26187" y="19773"/>
                  </a:lnTo>
                  <a:lnTo>
                    <a:pt x="23799" y="22821"/>
                  </a:lnTo>
                  <a:lnTo>
                    <a:pt x="19837" y="25095"/>
                  </a:lnTo>
                  <a:lnTo>
                    <a:pt x="15862" y="25095"/>
                  </a:lnTo>
                  <a:lnTo>
                    <a:pt x="11899" y="25095"/>
                  </a:lnTo>
                  <a:lnTo>
                    <a:pt x="8737" y="22821"/>
                  </a:lnTo>
                  <a:lnTo>
                    <a:pt x="6350" y="19773"/>
                  </a:lnTo>
                  <a:lnTo>
                    <a:pt x="6350" y="15214"/>
                  </a:lnTo>
                  <a:lnTo>
                    <a:pt x="6350" y="11404"/>
                  </a:lnTo>
                  <a:lnTo>
                    <a:pt x="8737" y="8369"/>
                  </a:lnTo>
                  <a:lnTo>
                    <a:pt x="11899" y="6083"/>
                  </a:lnTo>
                  <a:lnTo>
                    <a:pt x="15862" y="6083"/>
                  </a:lnTo>
                  <a:lnTo>
                    <a:pt x="19837" y="6083"/>
                  </a:lnTo>
                  <a:lnTo>
                    <a:pt x="23799" y="8369"/>
                  </a:lnTo>
                  <a:lnTo>
                    <a:pt x="26187" y="11404"/>
                  </a:lnTo>
                  <a:lnTo>
                    <a:pt x="26187" y="4800"/>
                  </a:lnTo>
                  <a:lnTo>
                    <a:pt x="21424" y="1524"/>
                  </a:lnTo>
                  <a:lnTo>
                    <a:pt x="15862" y="0"/>
                  </a:lnTo>
                  <a:lnTo>
                    <a:pt x="10325" y="1524"/>
                  </a:lnTo>
                  <a:lnTo>
                    <a:pt x="5562" y="5334"/>
                  </a:lnTo>
                  <a:lnTo>
                    <a:pt x="1587" y="9893"/>
                  </a:lnTo>
                  <a:lnTo>
                    <a:pt x="0" y="15214"/>
                  </a:lnTo>
                  <a:lnTo>
                    <a:pt x="1587" y="21297"/>
                  </a:lnTo>
                  <a:lnTo>
                    <a:pt x="5562" y="25857"/>
                  </a:lnTo>
                  <a:lnTo>
                    <a:pt x="10325" y="29654"/>
                  </a:lnTo>
                  <a:lnTo>
                    <a:pt x="15862" y="31178"/>
                  </a:lnTo>
                  <a:lnTo>
                    <a:pt x="21424" y="29654"/>
                  </a:lnTo>
                  <a:lnTo>
                    <a:pt x="26974" y="25857"/>
                  </a:lnTo>
                  <a:lnTo>
                    <a:pt x="30937" y="21297"/>
                  </a:lnTo>
                  <a:lnTo>
                    <a:pt x="32524" y="15214"/>
                  </a:lnTo>
                  <a:close/>
                </a:path>
              </a:pathLst>
            </a:custGeom>
            <a:solidFill>
              <a:srgbClr val="000000"/>
            </a:solidFill>
          </p:spPr>
          <p:txBody>
            <a:bodyPr wrap="square" lIns="0" tIns="0" rIns="0" bIns="0" rtlCol="0"/>
            <a:lstStyle/>
            <a:p/>
          </p:txBody>
        </p:sp>
        <p:sp>
          <p:nvSpPr>
            <p:cNvPr id="40" name="object 40" descr=""/>
            <p:cNvSpPr/>
            <p:nvPr/>
          </p:nvSpPr>
          <p:spPr>
            <a:xfrm>
              <a:off x="8541088" y="2950614"/>
              <a:ext cx="139065" cy="22225"/>
            </a:xfrm>
            <a:custGeom>
              <a:avLst/>
              <a:gdLst/>
              <a:ahLst/>
              <a:cxnLst/>
              <a:rect l="l" t="t" r="r" b="b"/>
              <a:pathLst>
                <a:path w="139065" h="22225">
                  <a:moveTo>
                    <a:pt x="138785" y="0"/>
                  </a:moveTo>
                  <a:lnTo>
                    <a:pt x="0" y="0"/>
                  </a:lnTo>
                  <a:lnTo>
                    <a:pt x="0" y="22052"/>
                  </a:lnTo>
                  <a:lnTo>
                    <a:pt x="138785" y="22052"/>
                  </a:lnTo>
                  <a:lnTo>
                    <a:pt x="138785" y="0"/>
                  </a:lnTo>
                  <a:close/>
                </a:path>
              </a:pathLst>
            </a:custGeom>
            <a:solidFill>
              <a:srgbClr val="BEBEBE"/>
            </a:solidFill>
          </p:spPr>
          <p:txBody>
            <a:bodyPr wrap="square" lIns="0" tIns="0" rIns="0" bIns="0" rtlCol="0"/>
            <a:lstStyle/>
            <a:p/>
          </p:txBody>
        </p:sp>
        <p:sp>
          <p:nvSpPr>
            <p:cNvPr id="41" name="object 41" descr=""/>
            <p:cNvSpPr/>
            <p:nvPr/>
          </p:nvSpPr>
          <p:spPr>
            <a:xfrm>
              <a:off x="8537918" y="2947288"/>
              <a:ext cx="883919" cy="100965"/>
            </a:xfrm>
            <a:custGeom>
              <a:avLst/>
              <a:gdLst/>
              <a:ahLst/>
              <a:cxnLst/>
              <a:rect l="l" t="t" r="r" b="b"/>
              <a:pathLst>
                <a:path w="883920" h="100964">
                  <a:moveTo>
                    <a:pt x="145122" y="292"/>
                  </a:moveTo>
                  <a:lnTo>
                    <a:pt x="143586" y="292"/>
                  </a:lnTo>
                  <a:lnTo>
                    <a:pt x="143586" y="0"/>
                  </a:lnTo>
                  <a:lnTo>
                    <a:pt x="141947" y="0"/>
                  </a:lnTo>
                  <a:lnTo>
                    <a:pt x="141947" y="22339"/>
                  </a:lnTo>
                  <a:lnTo>
                    <a:pt x="141947" y="0"/>
                  </a:lnTo>
                  <a:lnTo>
                    <a:pt x="138772" y="0"/>
                  </a:lnTo>
                  <a:lnTo>
                    <a:pt x="138772" y="6210"/>
                  </a:lnTo>
                  <a:lnTo>
                    <a:pt x="138772" y="22377"/>
                  </a:lnTo>
                  <a:lnTo>
                    <a:pt x="6337" y="22377"/>
                  </a:lnTo>
                  <a:lnTo>
                    <a:pt x="6337" y="6375"/>
                  </a:lnTo>
                  <a:lnTo>
                    <a:pt x="6337" y="6210"/>
                  </a:lnTo>
                  <a:lnTo>
                    <a:pt x="138772" y="6210"/>
                  </a:lnTo>
                  <a:lnTo>
                    <a:pt x="138772" y="0"/>
                  </a:lnTo>
                  <a:lnTo>
                    <a:pt x="3327" y="0"/>
                  </a:lnTo>
                  <a:lnTo>
                    <a:pt x="3327" y="6210"/>
                  </a:lnTo>
                  <a:lnTo>
                    <a:pt x="3162" y="6375"/>
                  </a:lnTo>
                  <a:lnTo>
                    <a:pt x="3162" y="6210"/>
                  </a:lnTo>
                  <a:lnTo>
                    <a:pt x="3327" y="6210"/>
                  </a:lnTo>
                  <a:lnTo>
                    <a:pt x="3327" y="0"/>
                  </a:lnTo>
                  <a:lnTo>
                    <a:pt x="3162" y="0"/>
                  </a:lnTo>
                  <a:lnTo>
                    <a:pt x="3162" y="292"/>
                  </a:lnTo>
                  <a:lnTo>
                    <a:pt x="0" y="292"/>
                  </a:lnTo>
                  <a:lnTo>
                    <a:pt x="0" y="3327"/>
                  </a:lnTo>
                  <a:lnTo>
                    <a:pt x="0" y="25387"/>
                  </a:lnTo>
                  <a:lnTo>
                    <a:pt x="1397" y="25387"/>
                  </a:lnTo>
                  <a:lnTo>
                    <a:pt x="1397" y="26733"/>
                  </a:lnTo>
                  <a:lnTo>
                    <a:pt x="0" y="25387"/>
                  </a:lnTo>
                  <a:lnTo>
                    <a:pt x="0" y="28422"/>
                  </a:lnTo>
                  <a:lnTo>
                    <a:pt x="1397" y="28422"/>
                  </a:lnTo>
                  <a:lnTo>
                    <a:pt x="1397" y="28587"/>
                  </a:lnTo>
                  <a:lnTo>
                    <a:pt x="141947" y="28587"/>
                  </a:lnTo>
                  <a:lnTo>
                    <a:pt x="141947" y="28422"/>
                  </a:lnTo>
                  <a:lnTo>
                    <a:pt x="145122" y="28422"/>
                  </a:lnTo>
                  <a:lnTo>
                    <a:pt x="145122" y="25387"/>
                  </a:lnTo>
                  <a:lnTo>
                    <a:pt x="145122" y="22339"/>
                  </a:lnTo>
                  <a:lnTo>
                    <a:pt x="145122" y="3327"/>
                  </a:lnTo>
                  <a:lnTo>
                    <a:pt x="143586" y="3327"/>
                  </a:lnTo>
                  <a:lnTo>
                    <a:pt x="143586" y="1866"/>
                  </a:lnTo>
                  <a:lnTo>
                    <a:pt x="145122" y="3327"/>
                  </a:lnTo>
                  <a:lnTo>
                    <a:pt x="145122" y="292"/>
                  </a:lnTo>
                  <a:close/>
                </a:path>
                <a:path w="883920" h="100964">
                  <a:moveTo>
                    <a:pt x="883475" y="7124"/>
                  </a:moveTo>
                  <a:lnTo>
                    <a:pt x="823201" y="7124"/>
                  </a:lnTo>
                  <a:lnTo>
                    <a:pt x="823201" y="100660"/>
                  </a:lnTo>
                  <a:lnTo>
                    <a:pt x="883475" y="100660"/>
                  </a:lnTo>
                  <a:lnTo>
                    <a:pt x="883475" y="7124"/>
                  </a:lnTo>
                  <a:close/>
                </a:path>
              </a:pathLst>
            </a:custGeom>
            <a:solidFill>
              <a:srgbClr val="000000"/>
            </a:solidFill>
          </p:spPr>
          <p:txBody>
            <a:bodyPr wrap="square" lIns="0" tIns="0" rIns="0" bIns="0" rtlCol="0"/>
            <a:lstStyle/>
            <a:p/>
          </p:txBody>
        </p:sp>
        <p:sp>
          <p:nvSpPr>
            <p:cNvPr id="42" name="object 42" descr=""/>
            <p:cNvSpPr/>
            <p:nvPr/>
          </p:nvSpPr>
          <p:spPr>
            <a:xfrm>
              <a:off x="9369062" y="2974947"/>
              <a:ext cx="45720" cy="40640"/>
            </a:xfrm>
            <a:custGeom>
              <a:avLst/>
              <a:gdLst/>
              <a:ahLst/>
              <a:cxnLst/>
              <a:rect l="l" t="t" r="r" b="b"/>
              <a:pathLst>
                <a:path w="45720" h="40639">
                  <a:moveTo>
                    <a:pt x="45189" y="0"/>
                  </a:moveTo>
                  <a:lnTo>
                    <a:pt x="0" y="0"/>
                  </a:lnTo>
                  <a:lnTo>
                    <a:pt x="0" y="7603"/>
                  </a:lnTo>
                  <a:lnTo>
                    <a:pt x="4739" y="40298"/>
                  </a:lnTo>
                  <a:lnTo>
                    <a:pt x="40449" y="40298"/>
                  </a:lnTo>
                  <a:lnTo>
                    <a:pt x="45189" y="7603"/>
                  </a:lnTo>
                  <a:lnTo>
                    <a:pt x="45189" y="0"/>
                  </a:lnTo>
                  <a:close/>
                </a:path>
              </a:pathLst>
            </a:custGeom>
            <a:solidFill>
              <a:srgbClr val="FFFFFF"/>
            </a:solidFill>
          </p:spPr>
          <p:txBody>
            <a:bodyPr wrap="square" lIns="0" tIns="0" rIns="0" bIns="0" rtlCol="0"/>
            <a:lstStyle/>
            <a:p/>
          </p:txBody>
        </p:sp>
        <p:sp>
          <p:nvSpPr>
            <p:cNvPr id="43" name="object 43" descr=""/>
            <p:cNvSpPr/>
            <p:nvPr/>
          </p:nvSpPr>
          <p:spPr>
            <a:xfrm>
              <a:off x="9369062" y="2978749"/>
              <a:ext cx="45720" cy="6350"/>
            </a:xfrm>
            <a:custGeom>
              <a:avLst/>
              <a:gdLst/>
              <a:ahLst/>
              <a:cxnLst/>
              <a:rect l="l" t="t" r="r" b="b"/>
              <a:pathLst>
                <a:path w="45720" h="6350">
                  <a:moveTo>
                    <a:pt x="45189" y="0"/>
                  </a:moveTo>
                  <a:lnTo>
                    <a:pt x="0" y="0"/>
                  </a:lnTo>
                  <a:lnTo>
                    <a:pt x="0" y="6082"/>
                  </a:lnTo>
                  <a:lnTo>
                    <a:pt x="45189" y="6082"/>
                  </a:lnTo>
                  <a:lnTo>
                    <a:pt x="45189" y="3041"/>
                  </a:lnTo>
                  <a:lnTo>
                    <a:pt x="45189" y="0"/>
                  </a:lnTo>
                  <a:close/>
                </a:path>
              </a:pathLst>
            </a:custGeom>
            <a:solidFill>
              <a:srgbClr val="000000"/>
            </a:solidFill>
          </p:spPr>
          <p:txBody>
            <a:bodyPr wrap="square" lIns="0" tIns="0" rIns="0" bIns="0" rtlCol="0"/>
            <a:lstStyle/>
            <a:p/>
          </p:txBody>
        </p:sp>
        <p:sp>
          <p:nvSpPr>
            <p:cNvPr id="44" name="object 44" descr=""/>
            <p:cNvSpPr/>
            <p:nvPr/>
          </p:nvSpPr>
          <p:spPr>
            <a:xfrm>
              <a:off x="7698096" y="3257817"/>
              <a:ext cx="2159000" cy="494030"/>
            </a:xfrm>
            <a:custGeom>
              <a:avLst/>
              <a:gdLst/>
              <a:ahLst/>
              <a:cxnLst/>
              <a:rect l="l" t="t" r="r" b="b"/>
              <a:pathLst>
                <a:path w="2159000" h="494029">
                  <a:moveTo>
                    <a:pt x="1998421" y="0"/>
                  </a:moveTo>
                  <a:lnTo>
                    <a:pt x="1986518" y="760"/>
                  </a:lnTo>
                  <a:lnTo>
                    <a:pt x="1977810" y="1520"/>
                  </a:lnTo>
                  <a:lnTo>
                    <a:pt x="1932621" y="1520"/>
                  </a:lnTo>
                  <a:lnTo>
                    <a:pt x="1896911" y="2281"/>
                  </a:lnTo>
                  <a:lnTo>
                    <a:pt x="1744701" y="2280"/>
                  </a:lnTo>
                  <a:lnTo>
                    <a:pt x="1681987" y="3041"/>
                  </a:lnTo>
                  <a:lnTo>
                    <a:pt x="1300525" y="3041"/>
                  </a:lnTo>
                  <a:lnTo>
                    <a:pt x="1216540" y="2280"/>
                  </a:lnTo>
                  <a:lnTo>
                    <a:pt x="706598" y="2280"/>
                  </a:lnTo>
                  <a:lnTo>
                    <a:pt x="628079" y="1520"/>
                  </a:lnTo>
                  <a:lnTo>
                    <a:pt x="296589" y="1520"/>
                  </a:lnTo>
                  <a:lnTo>
                    <a:pt x="247421" y="760"/>
                  </a:lnTo>
                  <a:lnTo>
                    <a:pt x="116571" y="760"/>
                  </a:lnTo>
                  <a:lnTo>
                    <a:pt x="81682" y="20529"/>
                  </a:lnTo>
                  <a:lnTo>
                    <a:pt x="77717" y="47901"/>
                  </a:lnTo>
                  <a:lnTo>
                    <a:pt x="57098" y="155120"/>
                  </a:lnTo>
                  <a:lnTo>
                    <a:pt x="42823" y="224312"/>
                  </a:lnTo>
                  <a:lnTo>
                    <a:pt x="29342" y="292753"/>
                  </a:lnTo>
                  <a:lnTo>
                    <a:pt x="17447" y="352060"/>
                  </a:lnTo>
                  <a:lnTo>
                    <a:pt x="8723" y="393883"/>
                  </a:lnTo>
                  <a:lnTo>
                    <a:pt x="5551" y="409851"/>
                  </a:lnTo>
                  <a:lnTo>
                    <a:pt x="3171" y="419737"/>
                  </a:lnTo>
                  <a:lnTo>
                    <a:pt x="0" y="441788"/>
                  </a:lnTo>
                  <a:lnTo>
                    <a:pt x="793" y="466881"/>
                  </a:lnTo>
                  <a:lnTo>
                    <a:pt x="8723" y="484370"/>
                  </a:lnTo>
                  <a:lnTo>
                    <a:pt x="12688" y="486651"/>
                  </a:lnTo>
                  <a:lnTo>
                    <a:pt x="17447" y="488932"/>
                  </a:lnTo>
                  <a:lnTo>
                    <a:pt x="22205" y="489693"/>
                  </a:lnTo>
                  <a:lnTo>
                    <a:pt x="27756" y="491213"/>
                  </a:lnTo>
                  <a:lnTo>
                    <a:pt x="37272" y="492734"/>
                  </a:lnTo>
                  <a:lnTo>
                    <a:pt x="2100703" y="492735"/>
                  </a:lnTo>
                  <a:lnTo>
                    <a:pt x="2108638" y="492735"/>
                  </a:lnTo>
                  <a:lnTo>
                    <a:pt x="2116574" y="493495"/>
                  </a:lnTo>
                  <a:lnTo>
                    <a:pt x="2152285" y="465361"/>
                  </a:lnTo>
                  <a:lnTo>
                    <a:pt x="2158677" y="430382"/>
                  </a:lnTo>
                  <a:lnTo>
                    <a:pt x="2157795" y="420497"/>
                  </a:lnTo>
                  <a:lnTo>
                    <a:pt x="2156252" y="414413"/>
                  </a:lnTo>
                  <a:lnTo>
                    <a:pt x="2150741" y="396164"/>
                  </a:lnTo>
                  <a:lnTo>
                    <a:pt x="2116574" y="290473"/>
                  </a:lnTo>
                  <a:lnTo>
                    <a:pt x="2094420" y="219750"/>
                  </a:lnTo>
                  <a:lnTo>
                    <a:pt x="2071385" y="149038"/>
                  </a:lnTo>
                  <a:lnTo>
                    <a:pt x="2051546" y="86679"/>
                  </a:lnTo>
                  <a:lnTo>
                    <a:pt x="2037328" y="41058"/>
                  </a:lnTo>
                  <a:lnTo>
                    <a:pt x="2031707" y="21289"/>
                  </a:lnTo>
                  <a:lnTo>
                    <a:pt x="2030164" y="17487"/>
                  </a:lnTo>
                  <a:lnTo>
                    <a:pt x="2008010" y="760"/>
                  </a:lnTo>
                  <a:lnTo>
                    <a:pt x="1998421" y="0"/>
                  </a:lnTo>
                  <a:close/>
                </a:path>
              </a:pathLst>
            </a:custGeom>
            <a:solidFill>
              <a:srgbClr val="CEC4BE"/>
            </a:solidFill>
          </p:spPr>
          <p:txBody>
            <a:bodyPr wrap="square" lIns="0" tIns="0" rIns="0" bIns="0" rtlCol="0"/>
            <a:lstStyle/>
            <a:p/>
          </p:txBody>
        </p:sp>
        <p:sp>
          <p:nvSpPr>
            <p:cNvPr id="45" name="object 45" descr=""/>
            <p:cNvSpPr/>
            <p:nvPr/>
          </p:nvSpPr>
          <p:spPr>
            <a:xfrm>
              <a:off x="7694130" y="3253257"/>
              <a:ext cx="2164715" cy="502920"/>
            </a:xfrm>
            <a:custGeom>
              <a:avLst/>
              <a:gdLst/>
              <a:ahLst/>
              <a:cxnLst/>
              <a:rect l="l" t="t" r="r" b="b"/>
              <a:pathLst>
                <a:path w="2164715" h="502920">
                  <a:moveTo>
                    <a:pt x="2164181" y="417461"/>
                  </a:moveTo>
                  <a:lnTo>
                    <a:pt x="2158669" y="399973"/>
                  </a:lnTo>
                  <a:lnTo>
                    <a:pt x="2157895" y="397586"/>
                  </a:lnTo>
                  <a:lnTo>
                    <a:pt x="2157895" y="425069"/>
                  </a:lnTo>
                  <a:lnTo>
                    <a:pt x="2157895" y="434949"/>
                  </a:lnTo>
                  <a:lnTo>
                    <a:pt x="2148306" y="478294"/>
                  </a:lnTo>
                  <a:lnTo>
                    <a:pt x="2127694" y="493496"/>
                  </a:lnTo>
                  <a:lnTo>
                    <a:pt x="2120531" y="493496"/>
                  </a:lnTo>
                  <a:lnTo>
                    <a:pt x="2112594" y="492734"/>
                  </a:lnTo>
                  <a:lnTo>
                    <a:pt x="2104669" y="493496"/>
                  </a:lnTo>
                  <a:lnTo>
                    <a:pt x="2104669" y="492734"/>
                  </a:lnTo>
                  <a:lnTo>
                    <a:pt x="48374" y="492734"/>
                  </a:lnTo>
                  <a:lnTo>
                    <a:pt x="45199" y="492734"/>
                  </a:lnTo>
                  <a:lnTo>
                    <a:pt x="41236" y="493496"/>
                  </a:lnTo>
                  <a:lnTo>
                    <a:pt x="36474" y="492734"/>
                  </a:lnTo>
                  <a:lnTo>
                    <a:pt x="32512" y="491972"/>
                  </a:lnTo>
                  <a:lnTo>
                    <a:pt x="26962" y="490461"/>
                  </a:lnTo>
                  <a:lnTo>
                    <a:pt x="22199" y="489699"/>
                  </a:lnTo>
                  <a:lnTo>
                    <a:pt x="18237" y="487413"/>
                  </a:lnTo>
                  <a:lnTo>
                    <a:pt x="15062" y="485889"/>
                  </a:lnTo>
                  <a:lnTo>
                    <a:pt x="8712" y="470687"/>
                  </a:lnTo>
                  <a:lnTo>
                    <a:pt x="7924" y="446354"/>
                  </a:lnTo>
                  <a:lnTo>
                    <a:pt x="11099" y="424307"/>
                  </a:lnTo>
                  <a:lnTo>
                    <a:pt x="13474" y="415175"/>
                  </a:lnTo>
                  <a:lnTo>
                    <a:pt x="16649" y="399211"/>
                  </a:lnTo>
                  <a:lnTo>
                    <a:pt x="25374" y="357390"/>
                  </a:lnTo>
                  <a:lnTo>
                    <a:pt x="37261" y="298081"/>
                  </a:lnTo>
                  <a:lnTo>
                    <a:pt x="50749" y="229641"/>
                  </a:lnTo>
                  <a:lnTo>
                    <a:pt x="65024" y="160451"/>
                  </a:lnTo>
                  <a:lnTo>
                    <a:pt x="85648" y="53225"/>
                  </a:lnTo>
                  <a:lnTo>
                    <a:pt x="88811" y="31178"/>
                  </a:lnTo>
                  <a:lnTo>
                    <a:pt x="89611" y="25857"/>
                  </a:lnTo>
                  <a:lnTo>
                    <a:pt x="120535" y="9131"/>
                  </a:lnTo>
                  <a:lnTo>
                    <a:pt x="131648" y="9131"/>
                  </a:lnTo>
                  <a:lnTo>
                    <a:pt x="131648" y="9893"/>
                  </a:lnTo>
                  <a:lnTo>
                    <a:pt x="251383" y="9893"/>
                  </a:lnTo>
                  <a:lnTo>
                    <a:pt x="300545" y="10642"/>
                  </a:lnTo>
                  <a:lnTo>
                    <a:pt x="632040" y="10642"/>
                  </a:lnTo>
                  <a:lnTo>
                    <a:pt x="710552" y="11404"/>
                  </a:lnTo>
                  <a:lnTo>
                    <a:pt x="1220495" y="11404"/>
                  </a:lnTo>
                  <a:lnTo>
                    <a:pt x="1304480" y="12166"/>
                  </a:lnTo>
                  <a:lnTo>
                    <a:pt x="1685950" y="12166"/>
                  </a:lnTo>
                  <a:lnTo>
                    <a:pt x="1748663" y="11404"/>
                  </a:lnTo>
                  <a:lnTo>
                    <a:pt x="1900872" y="11404"/>
                  </a:lnTo>
                  <a:lnTo>
                    <a:pt x="1936584" y="10655"/>
                  </a:lnTo>
                  <a:lnTo>
                    <a:pt x="1981771" y="10655"/>
                  </a:lnTo>
                  <a:lnTo>
                    <a:pt x="1990483" y="9131"/>
                  </a:lnTo>
                  <a:lnTo>
                    <a:pt x="2011972" y="9131"/>
                  </a:lnTo>
                  <a:lnTo>
                    <a:pt x="2019020" y="10655"/>
                  </a:lnTo>
                  <a:lnTo>
                    <a:pt x="2022995" y="12928"/>
                  </a:lnTo>
                  <a:lnTo>
                    <a:pt x="2026183" y="16725"/>
                  </a:lnTo>
                  <a:lnTo>
                    <a:pt x="2028609" y="19011"/>
                  </a:lnTo>
                  <a:lnTo>
                    <a:pt x="2030158" y="23571"/>
                  </a:lnTo>
                  <a:lnTo>
                    <a:pt x="2031695" y="26619"/>
                  </a:lnTo>
                  <a:lnTo>
                    <a:pt x="2037321" y="46380"/>
                  </a:lnTo>
                  <a:lnTo>
                    <a:pt x="2051532" y="92011"/>
                  </a:lnTo>
                  <a:lnTo>
                    <a:pt x="2071382" y="154368"/>
                  </a:lnTo>
                  <a:lnTo>
                    <a:pt x="2094407" y="225082"/>
                  </a:lnTo>
                  <a:lnTo>
                    <a:pt x="2116569" y="295795"/>
                  </a:lnTo>
                  <a:lnTo>
                    <a:pt x="2150732" y="401485"/>
                  </a:lnTo>
                  <a:lnTo>
                    <a:pt x="2156244" y="420497"/>
                  </a:lnTo>
                  <a:lnTo>
                    <a:pt x="2157895" y="425069"/>
                  </a:lnTo>
                  <a:lnTo>
                    <a:pt x="2157895" y="397586"/>
                  </a:lnTo>
                  <a:lnTo>
                    <a:pt x="2124506" y="294284"/>
                  </a:lnTo>
                  <a:lnTo>
                    <a:pt x="2102345" y="223558"/>
                  </a:lnTo>
                  <a:lnTo>
                    <a:pt x="2079307" y="152844"/>
                  </a:lnTo>
                  <a:lnTo>
                    <a:pt x="2059470" y="90487"/>
                  </a:lnTo>
                  <a:lnTo>
                    <a:pt x="2045258" y="44869"/>
                  </a:lnTo>
                  <a:lnTo>
                    <a:pt x="2039632" y="25095"/>
                  </a:lnTo>
                  <a:lnTo>
                    <a:pt x="2036546" y="15976"/>
                  </a:lnTo>
                  <a:lnTo>
                    <a:pt x="2002383" y="0"/>
                  </a:lnTo>
                  <a:lnTo>
                    <a:pt x="1990483" y="1524"/>
                  </a:lnTo>
                  <a:lnTo>
                    <a:pt x="1936584" y="1524"/>
                  </a:lnTo>
                  <a:lnTo>
                    <a:pt x="1900872" y="2286"/>
                  </a:lnTo>
                  <a:lnTo>
                    <a:pt x="1748663" y="2286"/>
                  </a:lnTo>
                  <a:lnTo>
                    <a:pt x="1685950" y="3048"/>
                  </a:lnTo>
                  <a:lnTo>
                    <a:pt x="1304480" y="3048"/>
                  </a:lnTo>
                  <a:lnTo>
                    <a:pt x="1220495" y="2286"/>
                  </a:lnTo>
                  <a:lnTo>
                    <a:pt x="710552" y="2286"/>
                  </a:lnTo>
                  <a:lnTo>
                    <a:pt x="632040" y="1524"/>
                  </a:lnTo>
                  <a:lnTo>
                    <a:pt x="300545" y="1524"/>
                  </a:lnTo>
                  <a:lnTo>
                    <a:pt x="251383" y="762"/>
                  </a:lnTo>
                  <a:lnTo>
                    <a:pt x="131648" y="762"/>
                  </a:lnTo>
                  <a:lnTo>
                    <a:pt x="131648" y="1524"/>
                  </a:lnTo>
                  <a:lnTo>
                    <a:pt x="120535" y="1524"/>
                  </a:lnTo>
                  <a:lnTo>
                    <a:pt x="84848" y="18249"/>
                  </a:lnTo>
                  <a:lnTo>
                    <a:pt x="80886" y="31178"/>
                  </a:lnTo>
                  <a:lnTo>
                    <a:pt x="77711" y="51701"/>
                  </a:lnTo>
                  <a:lnTo>
                    <a:pt x="57099" y="158927"/>
                  </a:lnTo>
                  <a:lnTo>
                    <a:pt x="42824" y="228117"/>
                  </a:lnTo>
                  <a:lnTo>
                    <a:pt x="29337" y="296557"/>
                  </a:lnTo>
                  <a:lnTo>
                    <a:pt x="17437" y="355866"/>
                  </a:lnTo>
                  <a:lnTo>
                    <a:pt x="8712" y="397687"/>
                  </a:lnTo>
                  <a:lnTo>
                    <a:pt x="5549" y="413651"/>
                  </a:lnTo>
                  <a:lnTo>
                    <a:pt x="3162" y="424307"/>
                  </a:lnTo>
                  <a:lnTo>
                    <a:pt x="0" y="446354"/>
                  </a:lnTo>
                  <a:lnTo>
                    <a:pt x="787" y="472211"/>
                  </a:lnTo>
                  <a:lnTo>
                    <a:pt x="10299" y="491972"/>
                  </a:lnTo>
                  <a:lnTo>
                    <a:pt x="15062" y="495020"/>
                  </a:lnTo>
                  <a:lnTo>
                    <a:pt x="20612" y="497306"/>
                  </a:lnTo>
                  <a:lnTo>
                    <a:pt x="25374" y="498055"/>
                  </a:lnTo>
                  <a:lnTo>
                    <a:pt x="30924" y="499579"/>
                  </a:lnTo>
                  <a:lnTo>
                    <a:pt x="36474" y="500341"/>
                  </a:lnTo>
                  <a:lnTo>
                    <a:pt x="41236" y="501103"/>
                  </a:lnTo>
                  <a:lnTo>
                    <a:pt x="45199" y="501865"/>
                  </a:lnTo>
                  <a:lnTo>
                    <a:pt x="48374" y="501865"/>
                  </a:lnTo>
                  <a:lnTo>
                    <a:pt x="2104669" y="501865"/>
                  </a:lnTo>
                  <a:lnTo>
                    <a:pt x="2104669" y="501103"/>
                  </a:lnTo>
                  <a:lnTo>
                    <a:pt x="2120531" y="502627"/>
                  </a:lnTo>
                  <a:lnTo>
                    <a:pt x="2127694" y="501103"/>
                  </a:lnTo>
                  <a:lnTo>
                    <a:pt x="2135632" y="499579"/>
                  </a:lnTo>
                  <a:lnTo>
                    <a:pt x="2143569" y="495782"/>
                  </a:lnTo>
                  <a:lnTo>
                    <a:pt x="2150732" y="489699"/>
                  </a:lnTo>
                  <a:lnTo>
                    <a:pt x="2156244" y="481330"/>
                  </a:lnTo>
                  <a:lnTo>
                    <a:pt x="2160219" y="470687"/>
                  </a:lnTo>
                  <a:lnTo>
                    <a:pt x="2163076" y="458279"/>
                  </a:lnTo>
                  <a:lnTo>
                    <a:pt x="2163076" y="417893"/>
                  </a:lnTo>
                  <a:lnTo>
                    <a:pt x="2164181" y="417461"/>
                  </a:lnTo>
                  <a:close/>
                </a:path>
              </a:pathLst>
            </a:custGeom>
            <a:solidFill>
              <a:srgbClr val="000000"/>
            </a:solidFill>
          </p:spPr>
          <p:txBody>
            <a:bodyPr wrap="square" lIns="0" tIns="0" rIns="0" bIns="0" rtlCol="0"/>
            <a:lstStyle/>
            <a:p/>
          </p:txBody>
        </p:sp>
        <p:pic>
          <p:nvPicPr>
            <p:cNvPr id="46" name="object 46" descr=""/>
            <p:cNvPicPr/>
            <p:nvPr/>
          </p:nvPicPr>
          <p:blipFill>
            <a:blip r:embed="rId8" cstate="print"/>
            <a:stretch>
              <a:fillRect/>
            </a:stretch>
          </p:blipFill>
          <p:spPr>
            <a:xfrm>
              <a:off x="7807537" y="3331879"/>
              <a:ext cx="1941333" cy="313735"/>
            </a:xfrm>
            <a:prstGeom prst="rect">
              <a:avLst/>
            </a:prstGeom>
          </p:spPr>
        </p:pic>
        <p:sp>
          <p:nvSpPr>
            <p:cNvPr id="47" name="object 47" descr=""/>
            <p:cNvSpPr/>
            <p:nvPr/>
          </p:nvSpPr>
          <p:spPr>
            <a:xfrm>
              <a:off x="7699680" y="3719093"/>
              <a:ext cx="2150745" cy="8890"/>
            </a:xfrm>
            <a:custGeom>
              <a:avLst/>
              <a:gdLst/>
              <a:ahLst/>
              <a:cxnLst/>
              <a:rect l="l" t="t" r="r" b="b"/>
              <a:pathLst>
                <a:path w="2150745" h="8889">
                  <a:moveTo>
                    <a:pt x="2150694" y="12"/>
                  </a:moveTo>
                  <a:lnTo>
                    <a:pt x="0" y="0"/>
                  </a:lnTo>
                  <a:lnTo>
                    <a:pt x="0" y="3733"/>
                  </a:lnTo>
                  <a:lnTo>
                    <a:pt x="0" y="8712"/>
                  </a:lnTo>
                  <a:lnTo>
                    <a:pt x="2150694" y="8712"/>
                  </a:lnTo>
                  <a:lnTo>
                    <a:pt x="2150694" y="3733"/>
                  </a:lnTo>
                  <a:lnTo>
                    <a:pt x="2150694" y="12"/>
                  </a:lnTo>
                  <a:close/>
                </a:path>
              </a:pathLst>
            </a:custGeom>
            <a:solidFill>
              <a:srgbClr val="000000"/>
            </a:solidFill>
          </p:spPr>
          <p:txBody>
            <a:bodyPr wrap="square" lIns="0" tIns="0" rIns="0" bIns="0" rtlCol="0"/>
            <a:lstStyle/>
            <a:p/>
          </p:txBody>
        </p:sp>
        <p:sp>
          <p:nvSpPr>
            <p:cNvPr id="48" name="object 48" descr=""/>
            <p:cNvSpPr/>
            <p:nvPr/>
          </p:nvSpPr>
          <p:spPr>
            <a:xfrm>
              <a:off x="8378517" y="2746068"/>
              <a:ext cx="788035" cy="66675"/>
            </a:xfrm>
            <a:custGeom>
              <a:avLst/>
              <a:gdLst/>
              <a:ahLst/>
              <a:cxnLst/>
              <a:rect l="l" t="t" r="r" b="b"/>
              <a:pathLst>
                <a:path w="788034" h="66675">
                  <a:moveTo>
                    <a:pt x="787480" y="0"/>
                  </a:moveTo>
                  <a:lnTo>
                    <a:pt x="0" y="0"/>
                  </a:lnTo>
                  <a:lnTo>
                    <a:pt x="0" y="66154"/>
                  </a:lnTo>
                  <a:lnTo>
                    <a:pt x="787480" y="66154"/>
                  </a:lnTo>
                  <a:lnTo>
                    <a:pt x="787480" y="0"/>
                  </a:lnTo>
                  <a:close/>
                </a:path>
              </a:pathLst>
            </a:custGeom>
            <a:solidFill>
              <a:srgbClr val="8E776B"/>
            </a:solidFill>
          </p:spPr>
          <p:txBody>
            <a:bodyPr wrap="square" lIns="0" tIns="0" rIns="0" bIns="0" rtlCol="0"/>
            <a:lstStyle/>
            <a:p/>
          </p:txBody>
        </p:sp>
        <p:sp>
          <p:nvSpPr>
            <p:cNvPr id="49" name="object 49" descr=""/>
            <p:cNvSpPr/>
            <p:nvPr/>
          </p:nvSpPr>
          <p:spPr>
            <a:xfrm>
              <a:off x="8374558" y="2742221"/>
              <a:ext cx="795655" cy="74295"/>
            </a:xfrm>
            <a:custGeom>
              <a:avLst/>
              <a:gdLst/>
              <a:ahLst/>
              <a:cxnLst/>
              <a:rect l="l" t="t" r="r" b="b"/>
              <a:pathLst>
                <a:path w="795654" h="74294">
                  <a:moveTo>
                    <a:pt x="795451" y="50"/>
                  </a:moveTo>
                  <a:lnTo>
                    <a:pt x="791476" y="50"/>
                  </a:lnTo>
                  <a:lnTo>
                    <a:pt x="791476" y="7454"/>
                  </a:lnTo>
                  <a:lnTo>
                    <a:pt x="791476" y="7645"/>
                  </a:lnTo>
                  <a:lnTo>
                    <a:pt x="791273" y="7454"/>
                  </a:lnTo>
                  <a:lnTo>
                    <a:pt x="791476" y="7454"/>
                  </a:lnTo>
                  <a:lnTo>
                    <a:pt x="791476" y="50"/>
                  </a:lnTo>
                  <a:lnTo>
                    <a:pt x="787514" y="0"/>
                  </a:lnTo>
                  <a:lnTo>
                    <a:pt x="787514" y="7454"/>
                  </a:lnTo>
                  <a:lnTo>
                    <a:pt x="787514" y="65862"/>
                  </a:lnTo>
                  <a:lnTo>
                    <a:pt x="7924" y="65862"/>
                  </a:lnTo>
                  <a:lnTo>
                    <a:pt x="7924" y="7454"/>
                  </a:lnTo>
                  <a:lnTo>
                    <a:pt x="787514" y="7454"/>
                  </a:lnTo>
                  <a:lnTo>
                    <a:pt x="787514" y="0"/>
                  </a:lnTo>
                  <a:lnTo>
                    <a:pt x="2057" y="0"/>
                  </a:lnTo>
                  <a:lnTo>
                    <a:pt x="0" y="50"/>
                  </a:lnTo>
                  <a:lnTo>
                    <a:pt x="0" y="3848"/>
                  </a:lnTo>
                  <a:lnTo>
                    <a:pt x="2057" y="1879"/>
                  </a:lnTo>
                  <a:lnTo>
                    <a:pt x="2057" y="3721"/>
                  </a:lnTo>
                  <a:lnTo>
                    <a:pt x="6096" y="3721"/>
                  </a:lnTo>
                  <a:lnTo>
                    <a:pt x="6096" y="3848"/>
                  </a:lnTo>
                  <a:lnTo>
                    <a:pt x="0" y="3848"/>
                  </a:lnTo>
                  <a:lnTo>
                    <a:pt x="0" y="70002"/>
                  </a:lnTo>
                  <a:lnTo>
                    <a:pt x="0" y="73812"/>
                  </a:lnTo>
                  <a:lnTo>
                    <a:pt x="3949" y="73812"/>
                  </a:lnTo>
                  <a:lnTo>
                    <a:pt x="3949" y="73329"/>
                  </a:lnTo>
                  <a:lnTo>
                    <a:pt x="791972" y="73329"/>
                  </a:lnTo>
                  <a:lnTo>
                    <a:pt x="791476" y="73812"/>
                  </a:lnTo>
                  <a:lnTo>
                    <a:pt x="795451" y="73812"/>
                  </a:lnTo>
                  <a:lnTo>
                    <a:pt x="795451" y="70002"/>
                  </a:lnTo>
                  <a:lnTo>
                    <a:pt x="793927" y="71475"/>
                  </a:lnTo>
                  <a:lnTo>
                    <a:pt x="793927" y="70002"/>
                  </a:lnTo>
                  <a:lnTo>
                    <a:pt x="795451" y="70002"/>
                  </a:lnTo>
                  <a:lnTo>
                    <a:pt x="795451" y="7645"/>
                  </a:lnTo>
                  <a:lnTo>
                    <a:pt x="795451" y="3848"/>
                  </a:lnTo>
                  <a:lnTo>
                    <a:pt x="795451" y="50"/>
                  </a:lnTo>
                  <a:close/>
                </a:path>
              </a:pathLst>
            </a:custGeom>
            <a:solidFill>
              <a:srgbClr val="000000"/>
            </a:solidFill>
          </p:spPr>
          <p:txBody>
            <a:bodyPr wrap="square" lIns="0" tIns="0" rIns="0" bIns="0" rtlCol="0"/>
            <a:lstStyle/>
            <a:p/>
          </p:txBody>
        </p:sp>
        <p:sp>
          <p:nvSpPr>
            <p:cNvPr id="50" name="object 50" descr=""/>
            <p:cNvSpPr/>
            <p:nvPr/>
          </p:nvSpPr>
          <p:spPr>
            <a:xfrm>
              <a:off x="8096989" y="1578857"/>
              <a:ext cx="1336040" cy="1044575"/>
            </a:xfrm>
            <a:custGeom>
              <a:avLst/>
              <a:gdLst/>
              <a:ahLst/>
              <a:cxnLst/>
              <a:rect l="l" t="t" r="r" b="b"/>
              <a:pathLst>
                <a:path w="1336040" h="1044575">
                  <a:moveTo>
                    <a:pt x="1275158" y="0"/>
                  </a:moveTo>
                  <a:lnTo>
                    <a:pt x="72170" y="0"/>
                  </a:lnTo>
                  <a:lnTo>
                    <a:pt x="26176" y="12883"/>
                  </a:lnTo>
                  <a:lnTo>
                    <a:pt x="2380" y="44142"/>
                  </a:lnTo>
                  <a:lnTo>
                    <a:pt x="0" y="60088"/>
                  </a:lnTo>
                  <a:lnTo>
                    <a:pt x="0" y="1003762"/>
                  </a:lnTo>
                  <a:lnTo>
                    <a:pt x="23796" y="1041779"/>
                  </a:lnTo>
                  <a:lnTo>
                    <a:pt x="1284747" y="1043997"/>
                  </a:lnTo>
                  <a:lnTo>
                    <a:pt x="1293455" y="1042518"/>
                  </a:lnTo>
                  <a:lnTo>
                    <a:pt x="1325969" y="1017385"/>
                  </a:lnTo>
                  <a:lnTo>
                    <a:pt x="1335447" y="986971"/>
                  </a:lnTo>
                  <a:lnTo>
                    <a:pt x="1335447" y="51745"/>
                  </a:lnTo>
                  <a:lnTo>
                    <a:pt x="1318804" y="12144"/>
                  </a:lnTo>
                  <a:lnTo>
                    <a:pt x="1275158" y="0"/>
                  </a:lnTo>
                  <a:close/>
                </a:path>
              </a:pathLst>
            </a:custGeom>
            <a:solidFill>
              <a:srgbClr val="F1EEEC"/>
            </a:solidFill>
          </p:spPr>
          <p:txBody>
            <a:bodyPr wrap="square" lIns="0" tIns="0" rIns="0" bIns="0" rtlCol="0"/>
            <a:lstStyle/>
            <a:p/>
          </p:txBody>
        </p:sp>
        <p:sp>
          <p:nvSpPr>
            <p:cNvPr id="51" name="object 51" descr=""/>
            <p:cNvSpPr/>
            <p:nvPr/>
          </p:nvSpPr>
          <p:spPr>
            <a:xfrm>
              <a:off x="8093024" y="1578863"/>
              <a:ext cx="1343660" cy="1048385"/>
            </a:xfrm>
            <a:custGeom>
              <a:avLst/>
              <a:gdLst/>
              <a:ahLst/>
              <a:cxnLst/>
              <a:rect l="l" t="t" r="r" b="b"/>
              <a:pathLst>
                <a:path w="1343659" h="1048385">
                  <a:moveTo>
                    <a:pt x="1343380" y="986967"/>
                  </a:moveTo>
                  <a:lnTo>
                    <a:pt x="1343367" y="51739"/>
                  </a:lnTo>
                  <a:lnTo>
                    <a:pt x="1342605" y="38760"/>
                  </a:lnTo>
                  <a:lnTo>
                    <a:pt x="1339405" y="26606"/>
                  </a:lnTo>
                  <a:lnTo>
                    <a:pt x="1335443" y="20358"/>
                  </a:lnTo>
                  <a:lnTo>
                    <a:pt x="1335443" y="51739"/>
                  </a:lnTo>
                  <a:lnTo>
                    <a:pt x="1335443" y="986967"/>
                  </a:lnTo>
                  <a:lnTo>
                    <a:pt x="1319568" y="1024255"/>
                  </a:lnTo>
                  <a:lnTo>
                    <a:pt x="1288707" y="1040193"/>
                  </a:lnTo>
                  <a:lnTo>
                    <a:pt x="49174" y="1040193"/>
                  </a:lnTo>
                  <a:lnTo>
                    <a:pt x="12687" y="1026566"/>
                  </a:lnTo>
                  <a:lnTo>
                    <a:pt x="7924" y="1003757"/>
                  </a:lnTo>
                  <a:lnTo>
                    <a:pt x="7924" y="60083"/>
                  </a:lnTo>
                  <a:lnTo>
                    <a:pt x="22199" y="23545"/>
                  </a:lnTo>
                  <a:lnTo>
                    <a:pt x="65024" y="4546"/>
                  </a:lnTo>
                  <a:lnTo>
                    <a:pt x="76123" y="3797"/>
                  </a:lnTo>
                  <a:lnTo>
                    <a:pt x="1279118" y="3797"/>
                  </a:lnTo>
                  <a:lnTo>
                    <a:pt x="1320444" y="15201"/>
                  </a:lnTo>
                  <a:lnTo>
                    <a:pt x="1335443" y="51739"/>
                  </a:lnTo>
                  <a:lnTo>
                    <a:pt x="1335443" y="20358"/>
                  </a:lnTo>
                  <a:lnTo>
                    <a:pt x="1333119" y="16687"/>
                  </a:lnTo>
                  <a:lnTo>
                    <a:pt x="1325194" y="9080"/>
                  </a:lnTo>
                  <a:lnTo>
                    <a:pt x="1315593" y="3797"/>
                  </a:lnTo>
                  <a:lnTo>
                    <a:pt x="1306372" y="0"/>
                  </a:lnTo>
                  <a:lnTo>
                    <a:pt x="1279118" y="0"/>
                  </a:lnTo>
                  <a:lnTo>
                    <a:pt x="76123" y="0"/>
                  </a:lnTo>
                  <a:lnTo>
                    <a:pt x="49860" y="0"/>
                  </a:lnTo>
                  <a:lnTo>
                    <a:pt x="39649" y="3060"/>
                  </a:lnTo>
                  <a:lnTo>
                    <a:pt x="7924" y="29679"/>
                  </a:lnTo>
                  <a:lnTo>
                    <a:pt x="0" y="60083"/>
                  </a:lnTo>
                  <a:lnTo>
                    <a:pt x="0" y="1003757"/>
                  </a:lnTo>
                  <a:lnTo>
                    <a:pt x="19024" y="1040930"/>
                  </a:lnTo>
                  <a:lnTo>
                    <a:pt x="26962" y="1045578"/>
                  </a:lnTo>
                  <a:lnTo>
                    <a:pt x="37261" y="1047064"/>
                  </a:lnTo>
                  <a:lnTo>
                    <a:pt x="49174" y="1047800"/>
                  </a:lnTo>
                  <a:lnTo>
                    <a:pt x="1288707" y="1047800"/>
                  </a:lnTo>
                  <a:lnTo>
                    <a:pt x="1325956" y="1028788"/>
                  </a:lnTo>
                  <a:lnTo>
                    <a:pt x="1341831" y="998372"/>
                  </a:lnTo>
                  <a:lnTo>
                    <a:pt x="1343380" y="986967"/>
                  </a:lnTo>
                  <a:close/>
                </a:path>
              </a:pathLst>
            </a:custGeom>
            <a:solidFill>
              <a:srgbClr val="000000"/>
            </a:solidFill>
          </p:spPr>
          <p:txBody>
            <a:bodyPr wrap="square" lIns="0" tIns="0" rIns="0" bIns="0" rtlCol="0"/>
            <a:lstStyle/>
            <a:p/>
          </p:txBody>
        </p:sp>
        <p:sp>
          <p:nvSpPr>
            <p:cNvPr id="52" name="object 52" descr=""/>
            <p:cNvSpPr/>
            <p:nvPr/>
          </p:nvSpPr>
          <p:spPr>
            <a:xfrm>
              <a:off x="8129503" y="1601667"/>
              <a:ext cx="1272540" cy="995680"/>
            </a:xfrm>
            <a:custGeom>
              <a:avLst/>
              <a:gdLst/>
              <a:ahLst/>
              <a:cxnLst/>
              <a:rect l="l" t="t" r="r" b="b"/>
              <a:pathLst>
                <a:path w="1272540" h="995680">
                  <a:moveTo>
                    <a:pt x="1214980" y="0"/>
                  </a:moveTo>
                  <a:lnTo>
                    <a:pt x="68995" y="0"/>
                  </a:lnTo>
                  <a:lnTo>
                    <a:pt x="24589" y="12144"/>
                  </a:lnTo>
                  <a:lnTo>
                    <a:pt x="1587" y="42558"/>
                  </a:lnTo>
                  <a:lnTo>
                    <a:pt x="0" y="57765"/>
                  </a:lnTo>
                  <a:lnTo>
                    <a:pt x="0" y="956557"/>
                  </a:lnTo>
                  <a:lnTo>
                    <a:pt x="23002" y="993096"/>
                  </a:lnTo>
                  <a:lnTo>
                    <a:pt x="1223687" y="995314"/>
                  </a:lnTo>
                  <a:lnTo>
                    <a:pt x="1232394" y="993835"/>
                  </a:lnTo>
                  <a:lnTo>
                    <a:pt x="1262483" y="969546"/>
                  </a:lnTo>
                  <a:lnTo>
                    <a:pt x="1272072" y="939872"/>
                  </a:lnTo>
                  <a:lnTo>
                    <a:pt x="1272072" y="49422"/>
                  </a:lnTo>
                  <a:lnTo>
                    <a:pt x="1256201" y="11405"/>
                  </a:lnTo>
                  <a:lnTo>
                    <a:pt x="1214980" y="0"/>
                  </a:lnTo>
                  <a:close/>
                </a:path>
              </a:pathLst>
            </a:custGeom>
            <a:solidFill>
              <a:srgbClr val="C1B5AC"/>
            </a:solidFill>
          </p:spPr>
          <p:txBody>
            <a:bodyPr wrap="square" lIns="0" tIns="0" rIns="0" bIns="0" rtlCol="0"/>
            <a:lstStyle/>
            <a:p/>
          </p:txBody>
        </p:sp>
        <p:sp>
          <p:nvSpPr>
            <p:cNvPr id="53" name="object 53" descr=""/>
            <p:cNvSpPr/>
            <p:nvPr/>
          </p:nvSpPr>
          <p:spPr>
            <a:xfrm>
              <a:off x="8125536" y="1597875"/>
              <a:ext cx="1280160" cy="1003300"/>
            </a:xfrm>
            <a:custGeom>
              <a:avLst/>
              <a:gdLst/>
              <a:ahLst/>
              <a:cxnLst/>
              <a:rect l="l" t="t" r="r" b="b"/>
              <a:pathLst>
                <a:path w="1280159" h="1003300">
                  <a:moveTo>
                    <a:pt x="1280007" y="53225"/>
                  </a:moveTo>
                  <a:lnTo>
                    <a:pt x="1278343" y="41071"/>
                  </a:lnTo>
                  <a:lnTo>
                    <a:pt x="1275156" y="29667"/>
                  </a:lnTo>
                  <a:lnTo>
                    <a:pt x="1272070" y="24536"/>
                  </a:lnTo>
                  <a:lnTo>
                    <a:pt x="1272070" y="41071"/>
                  </a:lnTo>
                  <a:lnTo>
                    <a:pt x="1272070" y="53225"/>
                  </a:lnTo>
                  <a:lnTo>
                    <a:pt x="1272070" y="943673"/>
                  </a:lnTo>
                  <a:lnTo>
                    <a:pt x="1272070" y="954341"/>
                  </a:lnTo>
                  <a:lnTo>
                    <a:pt x="1268869" y="962672"/>
                  </a:lnTo>
                  <a:lnTo>
                    <a:pt x="1243520" y="991514"/>
                  </a:lnTo>
                  <a:lnTo>
                    <a:pt x="1227645" y="995311"/>
                  </a:lnTo>
                  <a:lnTo>
                    <a:pt x="46786" y="995311"/>
                  </a:lnTo>
                  <a:lnTo>
                    <a:pt x="35687" y="995311"/>
                  </a:lnTo>
                  <a:lnTo>
                    <a:pt x="7924" y="969543"/>
                  </a:lnTo>
                  <a:lnTo>
                    <a:pt x="7924" y="960361"/>
                  </a:lnTo>
                  <a:lnTo>
                    <a:pt x="7924" y="61556"/>
                  </a:lnTo>
                  <a:lnTo>
                    <a:pt x="21412" y="25869"/>
                  </a:lnTo>
                  <a:lnTo>
                    <a:pt x="62649" y="7594"/>
                  </a:lnTo>
                  <a:lnTo>
                    <a:pt x="72961" y="7594"/>
                  </a:lnTo>
                  <a:lnTo>
                    <a:pt x="1218946" y="7594"/>
                  </a:lnTo>
                  <a:lnTo>
                    <a:pt x="1230845" y="7594"/>
                  </a:lnTo>
                  <a:lnTo>
                    <a:pt x="1241094" y="9918"/>
                  </a:lnTo>
                  <a:lnTo>
                    <a:pt x="1272070" y="41071"/>
                  </a:lnTo>
                  <a:lnTo>
                    <a:pt x="1272070" y="24536"/>
                  </a:lnTo>
                  <a:lnTo>
                    <a:pt x="1230845" y="1473"/>
                  </a:lnTo>
                  <a:lnTo>
                    <a:pt x="1218946" y="0"/>
                  </a:lnTo>
                  <a:lnTo>
                    <a:pt x="72961" y="0"/>
                  </a:lnTo>
                  <a:lnTo>
                    <a:pt x="26962" y="12877"/>
                  </a:lnTo>
                  <a:lnTo>
                    <a:pt x="2374" y="45618"/>
                  </a:lnTo>
                  <a:lnTo>
                    <a:pt x="0" y="61556"/>
                  </a:lnTo>
                  <a:lnTo>
                    <a:pt x="0" y="960361"/>
                  </a:lnTo>
                  <a:lnTo>
                    <a:pt x="18237" y="996899"/>
                  </a:lnTo>
                  <a:lnTo>
                    <a:pt x="46786" y="1002919"/>
                  </a:lnTo>
                  <a:lnTo>
                    <a:pt x="1227645" y="1002919"/>
                  </a:lnTo>
                  <a:lnTo>
                    <a:pt x="1262481" y="983907"/>
                  </a:lnTo>
                  <a:lnTo>
                    <a:pt x="1280007" y="943673"/>
                  </a:lnTo>
                  <a:lnTo>
                    <a:pt x="1280007" y="53225"/>
                  </a:lnTo>
                  <a:close/>
                </a:path>
              </a:pathLst>
            </a:custGeom>
            <a:solidFill>
              <a:srgbClr val="000000"/>
            </a:solidFill>
          </p:spPr>
          <p:txBody>
            <a:bodyPr wrap="square" lIns="0" tIns="0" rIns="0" bIns="0" rtlCol="0"/>
            <a:lstStyle/>
            <a:p/>
          </p:txBody>
        </p:sp>
        <p:sp>
          <p:nvSpPr>
            <p:cNvPr id="54" name="object 54" descr=""/>
            <p:cNvSpPr/>
            <p:nvPr/>
          </p:nvSpPr>
          <p:spPr>
            <a:xfrm>
              <a:off x="8291291" y="1720999"/>
              <a:ext cx="954405" cy="746125"/>
            </a:xfrm>
            <a:custGeom>
              <a:avLst/>
              <a:gdLst/>
              <a:ahLst/>
              <a:cxnLst/>
              <a:rect l="l" t="t" r="r" b="b"/>
              <a:pathLst>
                <a:path w="954404" h="746125">
                  <a:moveTo>
                    <a:pt x="911232" y="0"/>
                  </a:moveTo>
                  <a:lnTo>
                    <a:pt x="51537" y="0"/>
                  </a:lnTo>
                  <a:lnTo>
                    <a:pt x="11098" y="15206"/>
                  </a:lnTo>
                  <a:lnTo>
                    <a:pt x="0" y="43403"/>
                  </a:lnTo>
                  <a:lnTo>
                    <a:pt x="0" y="717154"/>
                  </a:lnTo>
                  <a:lnTo>
                    <a:pt x="32514" y="745983"/>
                  </a:lnTo>
                  <a:lnTo>
                    <a:pt x="917514" y="745983"/>
                  </a:lnTo>
                  <a:lnTo>
                    <a:pt x="923907" y="745244"/>
                  </a:lnTo>
                  <a:lnTo>
                    <a:pt x="953225" y="712507"/>
                  </a:lnTo>
                  <a:lnTo>
                    <a:pt x="953996" y="704904"/>
                  </a:lnTo>
                  <a:lnTo>
                    <a:pt x="953996" y="37278"/>
                  </a:lnTo>
                  <a:lnTo>
                    <a:pt x="928646" y="2323"/>
                  </a:lnTo>
                  <a:lnTo>
                    <a:pt x="911232" y="0"/>
                  </a:lnTo>
                  <a:close/>
                </a:path>
              </a:pathLst>
            </a:custGeom>
            <a:solidFill>
              <a:srgbClr val="FFFFFF"/>
            </a:solidFill>
          </p:spPr>
          <p:txBody>
            <a:bodyPr wrap="square" lIns="0" tIns="0" rIns="0" bIns="0" rtlCol="0"/>
            <a:lstStyle/>
            <a:p/>
          </p:txBody>
        </p:sp>
        <p:sp>
          <p:nvSpPr>
            <p:cNvPr id="55" name="object 55" descr=""/>
            <p:cNvSpPr/>
            <p:nvPr/>
          </p:nvSpPr>
          <p:spPr>
            <a:xfrm>
              <a:off x="8339665" y="1743070"/>
              <a:ext cx="859155" cy="688340"/>
            </a:xfrm>
            <a:custGeom>
              <a:avLst/>
              <a:gdLst/>
              <a:ahLst/>
              <a:cxnLst/>
              <a:rect l="l" t="t" r="r" b="b"/>
              <a:pathLst>
                <a:path w="859154" h="688339">
                  <a:moveTo>
                    <a:pt x="819983" y="0"/>
                  </a:moveTo>
                  <a:lnTo>
                    <a:pt x="46787" y="0"/>
                  </a:lnTo>
                  <a:lnTo>
                    <a:pt x="10305" y="13728"/>
                  </a:lnTo>
                  <a:lnTo>
                    <a:pt x="0" y="39601"/>
                  </a:lnTo>
                  <a:lnTo>
                    <a:pt x="0" y="662345"/>
                  </a:lnTo>
                  <a:lnTo>
                    <a:pt x="29340" y="688218"/>
                  </a:lnTo>
                  <a:lnTo>
                    <a:pt x="825494" y="688218"/>
                  </a:lnTo>
                  <a:lnTo>
                    <a:pt x="831887" y="687479"/>
                  </a:lnTo>
                  <a:lnTo>
                    <a:pt x="858008" y="657804"/>
                  </a:lnTo>
                  <a:lnTo>
                    <a:pt x="858890" y="650940"/>
                  </a:lnTo>
                  <a:lnTo>
                    <a:pt x="858890" y="33476"/>
                  </a:lnTo>
                  <a:lnTo>
                    <a:pt x="835854" y="2323"/>
                  </a:lnTo>
                  <a:lnTo>
                    <a:pt x="819983" y="0"/>
                  </a:lnTo>
                  <a:close/>
                </a:path>
              </a:pathLst>
            </a:custGeom>
            <a:solidFill>
              <a:srgbClr val="000000"/>
            </a:solidFill>
          </p:spPr>
          <p:txBody>
            <a:bodyPr wrap="square" lIns="0" tIns="0" rIns="0" bIns="0" rtlCol="0"/>
            <a:lstStyle/>
            <a:p/>
          </p:txBody>
        </p:sp>
        <p:sp>
          <p:nvSpPr>
            <p:cNvPr id="56" name="object 56" descr=""/>
            <p:cNvSpPr/>
            <p:nvPr/>
          </p:nvSpPr>
          <p:spPr>
            <a:xfrm>
              <a:off x="8291291" y="1720999"/>
              <a:ext cx="911860" cy="717550"/>
            </a:xfrm>
            <a:custGeom>
              <a:avLst/>
              <a:gdLst/>
              <a:ahLst/>
              <a:cxnLst/>
              <a:rect l="l" t="t" r="r" b="b"/>
              <a:pathLst>
                <a:path w="911859" h="717550">
                  <a:moveTo>
                    <a:pt x="911232" y="0"/>
                  </a:moveTo>
                  <a:lnTo>
                    <a:pt x="51537" y="0"/>
                  </a:lnTo>
                  <a:lnTo>
                    <a:pt x="11098" y="15206"/>
                  </a:lnTo>
                  <a:lnTo>
                    <a:pt x="0" y="43403"/>
                  </a:lnTo>
                  <a:lnTo>
                    <a:pt x="0" y="717154"/>
                  </a:lnTo>
                  <a:lnTo>
                    <a:pt x="48374" y="684416"/>
                  </a:lnTo>
                  <a:lnTo>
                    <a:pt x="48374" y="61672"/>
                  </a:lnTo>
                  <a:lnTo>
                    <a:pt x="49961" y="51745"/>
                  </a:lnTo>
                  <a:lnTo>
                    <a:pt x="80888" y="24394"/>
                  </a:lnTo>
                  <a:lnTo>
                    <a:pt x="95161" y="22071"/>
                  </a:lnTo>
                  <a:lnTo>
                    <a:pt x="868357" y="22071"/>
                  </a:lnTo>
                  <a:lnTo>
                    <a:pt x="911232" y="0"/>
                  </a:lnTo>
                  <a:close/>
                </a:path>
              </a:pathLst>
            </a:custGeom>
            <a:solidFill>
              <a:srgbClr val="846B5B"/>
            </a:solidFill>
          </p:spPr>
          <p:txBody>
            <a:bodyPr wrap="square" lIns="0" tIns="0" rIns="0" bIns="0" rtlCol="0"/>
            <a:lstStyle/>
            <a:p/>
          </p:txBody>
        </p:sp>
        <p:sp>
          <p:nvSpPr>
            <p:cNvPr id="57" name="object 57" descr=""/>
            <p:cNvSpPr/>
            <p:nvPr/>
          </p:nvSpPr>
          <p:spPr>
            <a:xfrm>
              <a:off x="9228645" y="2524049"/>
              <a:ext cx="58419" cy="25400"/>
            </a:xfrm>
            <a:custGeom>
              <a:avLst/>
              <a:gdLst/>
              <a:ahLst/>
              <a:cxnLst/>
              <a:rect l="l" t="t" r="r" b="b"/>
              <a:pathLst>
                <a:path w="58420" h="25400">
                  <a:moveTo>
                    <a:pt x="57891" y="0"/>
                  </a:moveTo>
                  <a:lnTo>
                    <a:pt x="0" y="0"/>
                  </a:lnTo>
                  <a:lnTo>
                    <a:pt x="0" y="25093"/>
                  </a:lnTo>
                  <a:lnTo>
                    <a:pt x="57891" y="25093"/>
                  </a:lnTo>
                  <a:lnTo>
                    <a:pt x="57891" y="0"/>
                  </a:lnTo>
                  <a:close/>
                </a:path>
              </a:pathLst>
            </a:custGeom>
            <a:solidFill>
              <a:srgbClr val="FFFFFF"/>
            </a:solidFill>
          </p:spPr>
          <p:txBody>
            <a:bodyPr wrap="square" lIns="0" tIns="0" rIns="0" bIns="0" rtlCol="0"/>
            <a:lstStyle/>
            <a:p/>
          </p:txBody>
        </p:sp>
        <p:sp>
          <p:nvSpPr>
            <p:cNvPr id="58" name="object 58" descr=""/>
            <p:cNvSpPr/>
            <p:nvPr/>
          </p:nvSpPr>
          <p:spPr>
            <a:xfrm>
              <a:off x="8410238" y="2622854"/>
              <a:ext cx="732790" cy="27940"/>
            </a:xfrm>
            <a:custGeom>
              <a:avLst/>
              <a:gdLst/>
              <a:ahLst/>
              <a:cxnLst/>
              <a:rect l="l" t="t" r="r" b="b"/>
              <a:pathLst>
                <a:path w="732790" h="27939">
                  <a:moveTo>
                    <a:pt x="732768" y="0"/>
                  </a:moveTo>
                  <a:lnTo>
                    <a:pt x="0" y="0"/>
                  </a:lnTo>
                  <a:lnTo>
                    <a:pt x="8729" y="27351"/>
                  </a:lnTo>
                  <a:lnTo>
                    <a:pt x="724061" y="27351"/>
                  </a:lnTo>
                  <a:lnTo>
                    <a:pt x="732768" y="0"/>
                  </a:lnTo>
                  <a:close/>
                </a:path>
              </a:pathLst>
            </a:custGeom>
            <a:solidFill>
              <a:srgbClr val="9B8679"/>
            </a:solidFill>
          </p:spPr>
          <p:txBody>
            <a:bodyPr wrap="square" lIns="0" tIns="0" rIns="0" bIns="0" rtlCol="0"/>
            <a:lstStyle/>
            <a:p/>
          </p:txBody>
        </p:sp>
        <p:sp>
          <p:nvSpPr>
            <p:cNvPr id="59" name="object 59" descr=""/>
            <p:cNvSpPr/>
            <p:nvPr/>
          </p:nvSpPr>
          <p:spPr>
            <a:xfrm>
              <a:off x="8405482" y="2619057"/>
              <a:ext cx="742315" cy="35560"/>
            </a:xfrm>
            <a:custGeom>
              <a:avLst/>
              <a:gdLst/>
              <a:ahLst/>
              <a:cxnLst/>
              <a:rect l="l" t="t" r="r" b="b"/>
              <a:pathLst>
                <a:path w="742315" h="35560">
                  <a:moveTo>
                    <a:pt x="742251" y="0"/>
                  </a:moveTo>
                  <a:lnTo>
                    <a:pt x="737514" y="0"/>
                  </a:lnTo>
                  <a:lnTo>
                    <a:pt x="737514" y="2603"/>
                  </a:lnTo>
                  <a:lnTo>
                    <a:pt x="737514" y="3060"/>
                  </a:lnTo>
                  <a:lnTo>
                    <a:pt x="734326" y="3060"/>
                  </a:lnTo>
                  <a:lnTo>
                    <a:pt x="732866" y="3060"/>
                  </a:lnTo>
                  <a:lnTo>
                    <a:pt x="732866" y="7607"/>
                  </a:lnTo>
                  <a:lnTo>
                    <a:pt x="726541" y="27457"/>
                  </a:lnTo>
                  <a:lnTo>
                    <a:pt x="15697" y="27457"/>
                  </a:lnTo>
                  <a:lnTo>
                    <a:pt x="13576" y="20789"/>
                  </a:lnTo>
                  <a:lnTo>
                    <a:pt x="13576" y="27457"/>
                  </a:lnTo>
                  <a:lnTo>
                    <a:pt x="13576" y="20789"/>
                  </a:lnTo>
                  <a:lnTo>
                    <a:pt x="9372" y="7607"/>
                  </a:lnTo>
                  <a:lnTo>
                    <a:pt x="732866" y="7607"/>
                  </a:lnTo>
                  <a:lnTo>
                    <a:pt x="732866" y="3060"/>
                  </a:lnTo>
                  <a:lnTo>
                    <a:pt x="7924" y="3060"/>
                  </a:lnTo>
                  <a:lnTo>
                    <a:pt x="4559" y="3860"/>
                  </a:lnTo>
                  <a:lnTo>
                    <a:pt x="4559" y="2603"/>
                  </a:lnTo>
                  <a:lnTo>
                    <a:pt x="737514" y="2603"/>
                  </a:lnTo>
                  <a:lnTo>
                    <a:pt x="737514" y="114"/>
                  </a:lnTo>
                  <a:lnTo>
                    <a:pt x="4660" y="114"/>
                  </a:lnTo>
                  <a:lnTo>
                    <a:pt x="3797" y="0"/>
                  </a:lnTo>
                  <a:lnTo>
                    <a:pt x="3797" y="1371"/>
                  </a:lnTo>
                  <a:lnTo>
                    <a:pt x="3797" y="2603"/>
                  </a:lnTo>
                  <a:lnTo>
                    <a:pt x="2933" y="2603"/>
                  </a:lnTo>
                  <a:lnTo>
                    <a:pt x="3797" y="1371"/>
                  </a:lnTo>
                  <a:lnTo>
                    <a:pt x="3797" y="0"/>
                  </a:lnTo>
                  <a:lnTo>
                    <a:pt x="0" y="0"/>
                  </a:lnTo>
                  <a:lnTo>
                    <a:pt x="1587" y="4546"/>
                  </a:lnTo>
                  <a:lnTo>
                    <a:pt x="2070" y="3860"/>
                  </a:lnTo>
                  <a:lnTo>
                    <a:pt x="2070" y="4445"/>
                  </a:lnTo>
                  <a:lnTo>
                    <a:pt x="1587" y="4546"/>
                  </a:lnTo>
                  <a:lnTo>
                    <a:pt x="10299" y="32004"/>
                  </a:lnTo>
                  <a:lnTo>
                    <a:pt x="11099" y="34213"/>
                  </a:lnTo>
                  <a:lnTo>
                    <a:pt x="13474" y="34950"/>
                  </a:lnTo>
                  <a:lnTo>
                    <a:pt x="728840" y="34925"/>
                  </a:lnTo>
                  <a:lnTo>
                    <a:pt x="730199" y="34925"/>
                  </a:lnTo>
                  <a:lnTo>
                    <a:pt x="730199" y="34518"/>
                  </a:lnTo>
                  <a:lnTo>
                    <a:pt x="731126" y="34213"/>
                  </a:lnTo>
                  <a:lnTo>
                    <a:pt x="732002" y="32004"/>
                  </a:lnTo>
                  <a:lnTo>
                    <a:pt x="730199" y="33680"/>
                  </a:lnTo>
                  <a:lnTo>
                    <a:pt x="730199" y="32435"/>
                  </a:lnTo>
                  <a:lnTo>
                    <a:pt x="728738" y="32435"/>
                  </a:lnTo>
                  <a:lnTo>
                    <a:pt x="728738" y="31203"/>
                  </a:lnTo>
                  <a:lnTo>
                    <a:pt x="732002" y="32004"/>
                  </a:lnTo>
                  <a:lnTo>
                    <a:pt x="739736" y="7607"/>
                  </a:lnTo>
                  <a:lnTo>
                    <a:pt x="740714" y="4546"/>
                  </a:lnTo>
                  <a:lnTo>
                    <a:pt x="742251" y="0"/>
                  </a:lnTo>
                  <a:close/>
                </a:path>
              </a:pathLst>
            </a:custGeom>
            <a:solidFill>
              <a:srgbClr val="000000"/>
            </a:solidFill>
          </p:spPr>
          <p:txBody>
            <a:bodyPr wrap="square" lIns="0" tIns="0" rIns="0" bIns="0" rtlCol="0"/>
            <a:lstStyle/>
            <a:p/>
          </p:txBody>
        </p:sp>
        <p:sp>
          <p:nvSpPr>
            <p:cNvPr id="60" name="object 60" descr=""/>
            <p:cNvSpPr/>
            <p:nvPr/>
          </p:nvSpPr>
          <p:spPr>
            <a:xfrm>
              <a:off x="8378517" y="2677662"/>
              <a:ext cx="788035" cy="68580"/>
            </a:xfrm>
            <a:custGeom>
              <a:avLst/>
              <a:gdLst/>
              <a:ahLst/>
              <a:cxnLst/>
              <a:rect l="l" t="t" r="r" b="b"/>
              <a:pathLst>
                <a:path w="788034" h="68580">
                  <a:moveTo>
                    <a:pt x="755781" y="0"/>
                  </a:moveTo>
                  <a:lnTo>
                    <a:pt x="31720" y="0"/>
                  </a:lnTo>
                  <a:lnTo>
                    <a:pt x="0" y="68399"/>
                  </a:lnTo>
                  <a:lnTo>
                    <a:pt x="787524" y="68399"/>
                  </a:lnTo>
                  <a:lnTo>
                    <a:pt x="755781" y="0"/>
                  </a:lnTo>
                  <a:close/>
                </a:path>
              </a:pathLst>
            </a:custGeom>
            <a:solidFill>
              <a:srgbClr val="441E07"/>
            </a:solidFill>
          </p:spPr>
          <p:txBody>
            <a:bodyPr wrap="square" lIns="0" tIns="0" rIns="0" bIns="0" rtlCol="0"/>
            <a:lstStyle/>
            <a:p/>
          </p:txBody>
        </p:sp>
        <p:sp>
          <p:nvSpPr>
            <p:cNvPr id="61" name="object 61" descr=""/>
            <p:cNvSpPr/>
            <p:nvPr/>
          </p:nvSpPr>
          <p:spPr>
            <a:xfrm>
              <a:off x="8372970" y="2673857"/>
              <a:ext cx="798830" cy="76200"/>
            </a:xfrm>
            <a:custGeom>
              <a:avLst/>
              <a:gdLst/>
              <a:ahLst/>
              <a:cxnLst/>
              <a:rect l="l" t="t" r="r" b="b"/>
              <a:pathLst>
                <a:path w="798829" h="76200">
                  <a:moveTo>
                    <a:pt x="798576" y="76009"/>
                  </a:moveTo>
                  <a:lnTo>
                    <a:pt x="796150" y="70688"/>
                  </a:lnTo>
                  <a:lnTo>
                    <a:pt x="795096" y="68414"/>
                  </a:lnTo>
                  <a:lnTo>
                    <a:pt x="787387" y="51739"/>
                  </a:lnTo>
                  <a:lnTo>
                    <a:pt x="787387" y="68414"/>
                  </a:lnTo>
                  <a:lnTo>
                    <a:pt x="11176" y="68414"/>
                  </a:lnTo>
                  <a:lnTo>
                    <a:pt x="39357" y="7607"/>
                  </a:lnTo>
                  <a:lnTo>
                    <a:pt x="39420" y="7467"/>
                  </a:lnTo>
                  <a:lnTo>
                    <a:pt x="759129" y="7467"/>
                  </a:lnTo>
                  <a:lnTo>
                    <a:pt x="787387" y="68414"/>
                  </a:lnTo>
                  <a:lnTo>
                    <a:pt x="787387" y="51739"/>
                  </a:lnTo>
                  <a:lnTo>
                    <a:pt x="764514" y="2222"/>
                  </a:lnTo>
                  <a:lnTo>
                    <a:pt x="761377" y="3733"/>
                  </a:lnTo>
                  <a:lnTo>
                    <a:pt x="761377" y="2489"/>
                  </a:lnTo>
                  <a:lnTo>
                    <a:pt x="763104" y="2489"/>
                  </a:lnTo>
                  <a:lnTo>
                    <a:pt x="763104" y="1257"/>
                  </a:lnTo>
                  <a:lnTo>
                    <a:pt x="764514" y="2222"/>
                  </a:lnTo>
                  <a:lnTo>
                    <a:pt x="763638" y="749"/>
                  </a:lnTo>
                  <a:lnTo>
                    <a:pt x="763104" y="584"/>
                  </a:lnTo>
                  <a:lnTo>
                    <a:pt x="763104" y="0"/>
                  </a:lnTo>
                  <a:lnTo>
                    <a:pt x="37452" y="0"/>
                  </a:lnTo>
                  <a:lnTo>
                    <a:pt x="37452" y="7467"/>
                  </a:lnTo>
                  <a:lnTo>
                    <a:pt x="37261" y="7607"/>
                  </a:lnTo>
                  <a:lnTo>
                    <a:pt x="37261" y="7467"/>
                  </a:lnTo>
                  <a:lnTo>
                    <a:pt x="37452" y="7467"/>
                  </a:lnTo>
                  <a:lnTo>
                    <a:pt x="37452" y="0"/>
                  </a:lnTo>
                  <a:lnTo>
                    <a:pt x="37261" y="0"/>
                  </a:lnTo>
                  <a:lnTo>
                    <a:pt x="34886" y="749"/>
                  </a:lnTo>
                  <a:lnTo>
                    <a:pt x="34099" y="2222"/>
                  </a:lnTo>
                  <a:lnTo>
                    <a:pt x="2362" y="70688"/>
                  </a:lnTo>
                  <a:lnTo>
                    <a:pt x="0" y="76009"/>
                  </a:lnTo>
                  <a:lnTo>
                    <a:pt x="5537" y="76009"/>
                  </a:lnTo>
                  <a:lnTo>
                    <a:pt x="793064" y="76009"/>
                  </a:lnTo>
                  <a:lnTo>
                    <a:pt x="798576" y="76009"/>
                  </a:lnTo>
                  <a:close/>
                </a:path>
              </a:pathLst>
            </a:custGeom>
            <a:solidFill>
              <a:srgbClr val="000000"/>
            </a:solidFill>
          </p:spPr>
          <p:txBody>
            <a:bodyPr wrap="square" lIns="0" tIns="0" rIns="0" bIns="0" rtlCol="0"/>
            <a:lstStyle/>
            <a:p/>
          </p:txBody>
        </p:sp>
        <p:sp>
          <p:nvSpPr>
            <p:cNvPr id="62" name="object 62" descr=""/>
            <p:cNvSpPr/>
            <p:nvPr/>
          </p:nvSpPr>
          <p:spPr>
            <a:xfrm>
              <a:off x="8515715" y="2650205"/>
              <a:ext cx="538480" cy="79375"/>
            </a:xfrm>
            <a:custGeom>
              <a:avLst/>
              <a:gdLst/>
              <a:ahLst/>
              <a:cxnLst/>
              <a:rect l="l" t="t" r="r" b="b"/>
              <a:pathLst>
                <a:path w="538479" h="79375">
                  <a:moveTo>
                    <a:pt x="538455" y="0"/>
                  </a:moveTo>
                  <a:lnTo>
                    <a:pt x="0" y="0"/>
                  </a:lnTo>
                  <a:lnTo>
                    <a:pt x="3174" y="6125"/>
                  </a:lnTo>
                  <a:lnTo>
                    <a:pt x="7142" y="12989"/>
                  </a:lnTo>
                  <a:lnTo>
                    <a:pt x="42025" y="39601"/>
                  </a:lnTo>
                  <a:lnTo>
                    <a:pt x="88030" y="57839"/>
                  </a:lnTo>
                  <a:lnTo>
                    <a:pt x="128469" y="67723"/>
                  </a:lnTo>
                  <a:lnTo>
                    <a:pt x="177637" y="74566"/>
                  </a:lnTo>
                  <a:lnTo>
                    <a:pt x="236327" y="78368"/>
                  </a:lnTo>
                  <a:lnTo>
                    <a:pt x="269635" y="79128"/>
                  </a:lnTo>
                  <a:lnTo>
                    <a:pt x="302921" y="78368"/>
                  </a:lnTo>
                  <a:lnTo>
                    <a:pt x="361666" y="74566"/>
                  </a:lnTo>
                  <a:lnTo>
                    <a:pt x="410823" y="67723"/>
                  </a:lnTo>
                  <a:lnTo>
                    <a:pt x="451273" y="57839"/>
                  </a:lnTo>
                  <a:lnTo>
                    <a:pt x="496462" y="39601"/>
                  </a:lnTo>
                  <a:lnTo>
                    <a:pt x="508366" y="33476"/>
                  </a:lnTo>
                  <a:lnTo>
                    <a:pt x="517844" y="26612"/>
                  </a:lnTo>
                  <a:lnTo>
                    <a:pt x="525008" y="19853"/>
                  </a:lnTo>
                  <a:lnTo>
                    <a:pt x="531291" y="12989"/>
                  </a:lnTo>
                  <a:lnTo>
                    <a:pt x="535259" y="6125"/>
                  </a:lnTo>
                  <a:lnTo>
                    <a:pt x="538455" y="0"/>
                  </a:lnTo>
                  <a:close/>
                </a:path>
              </a:pathLst>
            </a:custGeom>
            <a:solidFill>
              <a:srgbClr val="441E07"/>
            </a:solidFill>
          </p:spPr>
          <p:txBody>
            <a:bodyPr wrap="square" lIns="0" tIns="0" rIns="0" bIns="0" rtlCol="0"/>
            <a:lstStyle/>
            <a:p/>
          </p:txBody>
        </p:sp>
        <p:sp>
          <p:nvSpPr>
            <p:cNvPr id="63" name="object 63" descr=""/>
            <p:cNvSpPr/>
            <p:nvPr/>
          </p:nvSpPr>
          <p:spPr>
            <a:xfrm>
              <a:off x="8510943" y="2646413"/>
              <a:ext cx="548005" cy="86995"/>
            </a:xfrm>
            <a:custGeom>
              <a:avLst/>
              <a:gdLst/>
              <a:ahLst/>
              <a:cxnLst/>
              <a:rect l="l" t="t" r="r" b="b"/>
              <a:pathLst>
                <a:path w="548004" h="86994">
                  <a:moveTo>
                    <a:pt x="547966" y="838"/>
                  </a:moveTo>
                  <a:lnTo>
                    <a:pt x="545312" y="381"/>
                  </a:lnTo>
                  <a:lnTo>
                    <a:pt x="545312" y="3060"/>
                  </a:lnTo>
                  <a:lnTo>
                    <a:pt x="541451" y="3060"/>
                  </a:lnTo>
                  <a:lnTo>
                    <a:pt x="541451" y="2590"/>
                  </a:lnTo>
                  <a:lnTo>
                    <a:pt x="544156" y="2590"/>
                  </a:lnTo>
                  <a:lnTo>
                    <a:pt x="544156" y="1371"/>
                  </a:lnTo>
                  <a:lnTo>
                    <a:pt x="545312" y="3060"/>
                  </a:lnTo>
                  <a:lnTo>
                    <a:pt x="545312" y="381"/>
                  </a:lnTo>
                  <a:lnTo>
                    <a:pt x="544156" y="177"/>
                  </a:lnTo>
                  <a:lnTo>
                    <a:pt x="543788" y="101"/>
                  </a:lnTo>
                  <a:lnTo>
                    <a:pt x="543217" y="0"/>
                  </a:lnTo>
                  <a:lnTo>
                    <a:pt x="537400" y="101"/>
                  </a:lnTo>
                  <a:lnTo>
                    <a:pt x="537400" y="7569"/>
                  </a:lnTo>
                  <a:lnTo>
                    <a:pt x="532968" y="15201"/>
                  </a:lnTo>
                  <a:lnTo>
                    <a:pt x="527354" y="21323"/>
                  </a:lnTo>
                  <a:lnTo>
                    <a:pt x="520192" y="28194"/>
                  </a:lnTo>
                  <a:lnTo>
                    <a:pt x="511479" y="34213"/>
                  </a:lnTo>
                  <a:lnTo>
                    <a:pt x="499579" y="40335"/>
                  </a:lnTo>
                  <a:lnTo>
                    <a:pt x="486905" y="47205"/>
                  </a:lnTo>
                  <a:lnTo>
                    <a:pt x="436206" y="63919"/>
                  </a:lnTo>
                  <a:lnTo>
                    <a:pt x="391782" y="72288"/>
                  </a:lnTo>
                  <a:lnTo>
                    <a:pt x="337883" y="77609"/>
                  </a:lnTo>
                  <a:lnTo>
                    <a:pt x="307682" y="79121"/>
                  </a:lnTo>
                  <a:lnTo>
                    <a:pt x="274396" y="79121"/>
                  </a:lnTo>
                  <a:lnTo>
                    <a:pt x="241096" y="79121"/>
                  </a:lnTo>
                  <a:lnTo>
                    <a:pt x="182410" y="75323"/>
                  </a:lnTo>
                  <a:lnTo>
                    <a:pt x="133235" y="68478"/>
                  </a:lnTo>
                  <a:lnTo>
                    <a:pt x="93586" y="58597"/>
                  </a:lnTo>
                  <a:lnTo>
                    <a:pt x="48374" y="40335"/>
                  </a:lnTo>
                  <a:lnTo>
                    <a:pt x="15074" y="15201"/>
                  </a:lnTo>
                  <a:lnTo>
                    <a:pt x="10604" y="7594"/>
                  </a:lnTo>
                  <a:lnTo>
                    <a:pt x="537400" y="7569"/>
                  </a:lnTo>
                  <a:lnTo>
                    <a:pt x="537400" y="101"/>
                  </a:lnTo>
                  <a:lnTo>
                    <a:pt x="4775" y="101"/>
                  </a:lnTo>
                  <a:lnTo>
                    <a:pt x="4775" y="7569"/>
                  </a:lnTo>
                  <a:lnTo>
                    <a:pt x="4775" y="101"/>
                  </a:lnTo>
                  <a:lnTo>
                    <a:pt x="0" y="838"/>
                  </a:lnTo>
                  <a:lnTo>
                    <a:pt x="23799" y="32727"/>
                  </a:lnTo>
                  <a:lnTo>
                    <a:pt x="58699" y="53276"/>
                  </a:lnTo>
                  <a:lnTo>
                    <a:pt x="74561" y="58597"/>
                  </a:lnTo>
                  <a:lnTo>
                    <a:pt x="91998" y="64681"/>
                  </a:lnTo>
                  <a:lnTo>
                    <a:pt x="133235" y="74561"/>
                  </a:lnTo>
                  <a:lnTo>
                    <a:pt x="182410" y="81407"/>
                  </a:lnTo>
                  <a:lnTo>
                    <a:pt x="274396" y="86728"/>
                  </a:lnTo>
                  <a:lnTo>
                    <a:pt x="337883" y="83693"/>
                  </a:lnTo>
                  <a:lnTo>
                    <a:pt x="391782" y="78371"/>
                  </a:lnTo>
                  <a:lnTo>
                    <a:pt x="437743" y="70002"/>
                  </a:lnTo>
                  <a:lnTo>
                    <a:pt x="474230" y="58597"/>
                  </a:lnTo>
                  <a:lnTo>
                    <a:pt x="490093" y="53276"/>
                  </a:lnTo>
                  <a:lnTo>
                    <a:pt x="502767" y="46456"/>
                  </a:lnTo>
                  <a:lnTo>
                    <a:pt x="514680" y="40335"/>
                  </a:lnTo>
                  <a:lnTo>
                    <a:pt x="525030" y="32740"/>
                  </a:lnTo>
                  <a:lnTo>
                    <a:pt x="532091" y="25869"/>
                  </a:lnTo>
                  <a:lnTo>
                    <a:pt x="539254" y="18262"/>
                  </a:lnTo>
                  <a:lnTo>
                    <a:pt x="543217" y="11404"/>
                  </a:lnTo>
                  <a:lnTo>
                    <a:pt x="546417" y="4648"/>
                  </a:lnTo>
                  <a:lnTo>
                    <a:pt x="547966" y="838"/>
                  </a:lnTo>
                  <a:close/>
                </a:path>
              </a:pathLst>
            </a:custGeom>
            <a:solidFill>
              <a:srgbClr val="000000"/>
            </a:solidFill>
          </p:spPr>
          <p:txBody>
            <a:bodyPr wrap="square" lIns="0" tIns="0" rIns="0" bIns="0" rtlCol="0"/>
            <a:lstStyle/>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5438775" cy="787400"/>
            <a:chOff x="358140" y="219456"/>
            <a:chExt cx="5438775" cy="787400"/>
          </a:xfrm>
        </p:grpSpPr>
        <p:pic>
          <p:nvPicPr>
            <p:cNvPr id="3" name="object 3" descr=""/>
            <p:cNvPicPr/>
            <p:nvPr/>
          </p:nvPicPr>
          <p:blipFill>
            <a:blip r:embed="rId2" cstate="print"/>
            <a:stretch>
              <a:fillRect/>
            </a:stretch>
          </p:blipFill>
          <p:spPr>
            <a:xfrm>
              <a:off x="358140" y="219456"/>
              <a:ext cx="2242566" cy="787146"/>
            </a:xfrm>
            <a:prstGeom prst="rect">
              <a:avLst/>
            </a:prstGeom>
          </p:spPr>
        </p:pic>
        <p:pic>
          <p:nvPicPr>
            <p:cNvPr id="4" name="object 4" descr=""/>
            <p:cNvPicPr/>
            <p:nvPr/>
          </p:nvPicPr>
          <p:blipFill>
            <a:blip r:embed="rId3" cstate="print"/>
            <a:stretch>
              <a:fillRect/>
            </a:stretch>
          </p:blipFill>
          <p:spPr>
            <a:xfrm>
              <a:off x="2133600" y="219456"/>
              <a:ext cx="2952750" cy="787146"/>
            </a:xfrm>
            <a:prstGeom prst="rect">
              <a:avLst/>
            </a:prstGeom>
          </p:spPr>
        </p:pic>
        <p:pic>
          <p:nvPicPr>
            <p:cNvPr id="5" name="object 5" descr=""/>
            <p:cNvPicPr/>
            <p:nvPr/>
          </p:nvPicPr>
          <p:blipFill>
            <a:blip r:embed="rId4" cstate="print"/>
            <a:stretch>
              <a:fillRect/>
            </a:stretch>
          </p:blipFill>
          <p:spPr>
            <a:xfrm>
              <a:off x="4619243" y="219456"/>
              <a:ext cx="1177289" cy="787146"/>
            </a:xfrm>
            <a:prstGeom prst="rect">
              <a:avLst/>
            </a:prstGeom>
          </p:spPr>
        </p:pic>
      </p:grpSp>
      <p:graphicFrame>
        <p:nvGraphicFramePr>
          <p:cNvPr id="6" name="object 6" descr=""/>
          <p:cNvGraphicFramePr>
            <a:graphicFrameLocks noGrp="1"/>
          </p:cNvGraphicFramePr>
          <p:nvPr/>
        </p:nvGraphicFramePr>
        <p:xfrm>
          <a:off x="2234183" y="1979677"/>
          <a:ext cx="6837045" cy="2889250"/>
        </p:xfrm>
        <a:graphic>
          <a:graphicData uri="http://schemas.openxmlformats.org/drawingml/2006/table">
            <a:tbl>
              <a:tblPr firstRow="1" bandRow="1">
                <a:tableStyleId>{2D5ABB26-0587-4C30-8999-92F81FD0307C}</a:tableStyleId>
              </a:tblPr>
              <a:tblGrid>
                <a:gridCol w="2740660"/>
                <a:gridCol w="1192530"/>
                <a:gridCol w="2902584"/>
              </a:tblGrid>
              <a:tr h="512445">
                <a:tc>
                  <a:txBody>
                    <a:bodyPr/>
                    <a:lstStyle/>
                    <a:p>
                      <a:pPr marL="31750">
                        <a:lnSpc>
                          <a:spcPct val="100000"/>
                        </a:lnSpc>
                        <a:spcBef>
                          <a:spcPts val="140"/>
                        </a:spcBef>
                      </a:pPr>
                      <a:r>
                        <a:rPr dirty="0" sz="2400">
                          <a:solidFill>
                            <a:srgbClr val="A40020"/>
                          </a:solidFill>
                          <a:latin typeface="微软雅黑"/>
                          <a:cs typeface="微软雅黑"/>
                        </a:rPr>
                        <a:t>(1</a:t>
                      </a:r>
                      <a:r>
                        <a:rPr dirty="0" sz="2400" spc="-15">
                          <a:solidFill>
                            <a:srgbClr val="A40020"/>
                          </a:solidFill>
                          <a:latin typeface="微软雅黑"/>
                          <a:cs typeface="微软雅黑"/>
                        </a:rPr>
                        <a:t>) 作业控制语言</a:t>
                      </a:r>
                      <a:endParaRPr sz="2400">
                        <a:latin typeface="微软雅黑"/>
                        <a:cs typeface="微软雅黑"/>
                      </a:endParaRPr>
                    </a:p>
                  </a:txBody>
                  <a:tcPr marL="0" marR="0" marB="0" marT="17780"/>
                </a:tc>
                <a:tc>
                  <a:txBody>
                    <a:bodyPr/>
                    <a:lstStyle/>
                    <a:p>
                      <a:pPr algn="r" marR="120014">
                        <a:lnSpc>
                          <a:spcPct val="100000"/>
                        </a:lnSpc>
                        <a:spcBef>
                          <a:spcPts val="140"/>
                        </a:spcBef>
                      </a:pPr>
                      <a:r>
                        <a:rPr dirty="0" sz="2400" spc="-10">
                          <a:latin typeface="微软雅黑"/>
                          <a:cs typeface="微软雅黑"/>
                        </a:rPr>
                        <a:t>—</a:t>
                      </a:r>
                      <a:r>
                        <a:rPr dirty="0" sz="2400" spc="-50">
                          <a:latin typeface="微软雅黑"/>
                          <a:cs typeface="微软雅黑"/>
                        </a:rPr>
                        <a:t>—</a:t>
                      </a:r>
                      <a:endParaRPr sz="2400">
                        <a:latin typeface="微软雅黑"/>
                        <a:cs typeface="微软雅黑"/>
                      </a:endParaRPr>
                    </a:p>
                  </a:txBody>
                  <a:tcPr marL="0" marR="0" marB="0" marT="17780"/>
                </a:tc>
                <a:tc>
                  <a:txBody>
                    <a:bodyPr/>
                    <a:lstStyle/>
                    <a:p>
                      <a:pPr marL="127635">
                        <a:lnSpc>
                          <a:spcPct val="100000"/>
                        </a:lnSpc>
                        <a:spcBef>
                          <a:spcPts val="140"/>
                        </a:spcBef>
                      </a:pPr>
                      <a:r>
                        <a:rPr dirty="0" sz="2400" spc="-20">
                          <a:latin typeface="微软雅黑"/>
                          <a:cs typeface="微软雅黑"/>
                        </a:rPr>
                        <a:t>批处理操作系统</a:t>
                      </a:r>
                      <a:endParaRPr sz="2400">
                        <a:latin typeface="微软雅黑"/>
                        <a:cs typeface="微软雅黑"/>
                      </a:endParaRPr>
                    </a:p>
                  </a:txBody>
                  <a:tcPr marL="0" marR="0" marB="0" marT="17780"/>
                </a:tc>
              </a:tr>
              <a:tr h="621665">
                <a:tc>
                  <a:txBody>
                    <a:bodyPr/>
                    <a:lstStyle/>
                    <a:p>
                      <a:pPr marL="31750">
                        <a:lnSpc>
                          <a:spcPct val="100000"/>
                        </a:lnSpc>
                        <a:spcBef>
                          <a:spcPts val="1005"/>
                        </a:spcBef>
                      </a:pPr>
                      <a:r>
                        <a:rPr dirty="0" sz="2400">
                          <a:solidFill>
                            <a:srgbClr val="A40020"/>
                          </a:solidFill>
                          <a:latin typeface="微软雅黑"/>
                          <a:cs typeface="微软雅黑"/>
                        </a:rPr>
                        <a:t>(2</a:t>
                      </a:r>
                      <a:r>
                        <a:rPr dirty="0" sz="2400" spc="-10">
                          <a:solidFill>
                            <a:srgbClr val="A40020"/>
                          </a:solidFill>
                          <a:latin typeface="微软雅黑"/>
                          <a:cs typeface="微软雅黑"/>
                        </a:rPr>
                        <a:t>) 键盘命令</a:t>
                      </a:r>
                      <a:endParaRPr sz="2400">
                        <a:latin typeface="微软雅黑"/>
                        <a:cs typeface="微软雅黑"/>
                      </a:endParaRPr>
                    </a:p>
                  </a:txBody>
                  <a:tcPr marL="0" marR="0" marB="0" marT="127635"/>
                </a:tc>
                <a:tc>
                  <a:txBody>
                    <a:bodyPr/>
                    <a:lstStyle/>
                    <a:p>
                      <a:pPr algn="r" marR="120014">
                        <a:lnSpc>
                          <a:spcPct val="100000"/>
                        </a:lnSpc>
                        <a:spcBef>
                          <a:spcPts val="1005"/>
                        </a:spcBef>
                      </a:pPr>
                      <a:r>
                        <a:rPr dirty="0" sz="2400" spc="-10">
                          <a:latin typeface="微软雅黑"/>
                          <a:cs typeface="微软雅黑"/>
                        </a:rPr>
                        <a:t>—</a:t>
                      </a:r>
                      <a:r>
                        <a:rPr dirty="0" sz="2400" spc="-50">
                          <a:latin typeface="微软雅黑"/>
                          <a:cs typeface="微软雅黑"/>
                        </a:rPr>
                        <a:t>—</a:t>
                      </a:r>
                      <a:endParaRPr sz="2400">
                        <a:latin typeface="微软雅黑"/>
                        <a:cs typeface="微软雅黑"/>
                      </a:endParaRPr>
                    </a:p>
                  </a:txBody>
                  <a:tcPr marL="0" marR="0" marB="0" marT="127635"/>
                </a:tc>
                <a:tc>
                  <a:txBody>
                    <a:bodyPr/>
                    <a:lstStyle/>
                    <a:p>
                      <a:pPr marL="127635">
                        <a:lnSpc>
                          <a:spcPct val="100000"/>
                        </a:lnSpc>
                        <a:spcBef>
                          <a:spcPts val="1005"/>
                        </a:spcBef>
                      </a:pPr>
                      <a:r>
                        <a:rPr dirty="0" sz="2400" spc="-10">
                          <a:latin typeface="微软雅黑"/>
                          <a:cs typeface="微软雅黑"/>
                        </a:rPr>
                        <a:t>分时操作系统</a:t>
                      </a:r>
                      <a:endParaRPr sz="2400">
                        <a:latin typeface="微软雅黑"/>
                        <a:cs typeface="微软雅黑"/>
                      </a:endParaRPr>
                    </a:p>
                  </a:txBody>
                  <a:tcPr marL="0" marR="0" marB="0" marT="127635"/>
                </a:tc>
              </a:tr>
              <a:tr h="621665">
                <a:tc>
                  <a:txBody>
                    <a:bodyPr/>
                    <a:lstStyle/>
                    <a:p>
                      <a:pPr>
                        <a:lnSpc>
                          <a:spcPct val="100000"/>
                        </a:lnSpc>
                      </a:pPr>
                      <a:endParaRPr sz="2400">
                        <a:latin typeface="Times New Roman"/>
                        <a:cs typeface="Times New Roman"/>
                      </a:endParaRPr>
                    </a:p>
                  </a:txBody>
                  <a:tcPr marL="0" marR="0" marB="0" marT="0"/>
                </a:tc>
                <a:tc>
                  <a:txBody>
                    <a:bodyPr/>
                    <a:lstStyle/>
                    <a:p>
                      <a:pPr>
                        <a:lnSpc>
                          <a:spcPct val="100000"/>
                        </a:lnSpc>
                      </a:pPr>
                      <a:endParaRPr sz="2400">
                        <a:latin typeface="Times New Roman"/>
                        <a:cs typeface="Times New Roman"/>
                      </a:endParaRPr>
                    </a:p>
                  </a:txBody>
                  <a:tcPr marL="0" marR="0" marB="0" marT="0"/>
                </a:tc>
                <a:tc>
                  <a:txBody>
                    <a:bodyPr/>
                    <a:lstStyle/>
                    <a:p>
                      <a:pPr marL="127635">
                        <a:lnSpc>
                          <a:spcPct val="100000"/>
                        </a:lnSpc>
                        <a:spcBef>
                          <a:spcPts val="1005"/>
                        </a:spcBef>
                      </a:pPr>
                      <a:r>
                        <a:rPr dirty="0" sz="2400" spc="-15">
                          <a:latin typeface="微软雅黑"/>
                          <a:cs typeface="微软雅黑"/>
                        </a:rPr>
                        <a:t>个人计算机操作系统</a:t>
                      </a:r>
                      <a:endParaRPr sz="2400">
                        <a:latin typeface="微软雅黑"/>
                        <a:cs typeface="微软雅黑"/>
                      </a:endParaRPr>
                    </a:p>
                  </a:txBody>
                  <a:tcPr marL="0" marR="0" marB="0" marT="127635"/>
                </a:tc>
              </a:tr>
              <a:tr h="621665">
                <a:tc>
                  <a:txBody>
                    <a:bodyPr/>
                    <a:lstStyle/>
                    <a:p>
                      <a:pPr marL="31750">
                        <a:lnSpc>
                          <a:spcPct val="100000"/>
                        </a:lnSpc>
                        <a:spcBef>
                          <a:spcPts val="1005"/>
                        </a:spcBef>
                      </a:pPr>
                      <a:r>
                        <a:rPr dirty="0" sz="2400">
                          <a:solidFill>
                            <a:srgbClr val="A40020"/>
                          </a:solidFill>
                          <a:latin typeface="微软雅黑"/>
                          <a:cs typeface="微软雅黑"/>
                        </a:rPr>
                        <a:t>(3</a:t>
                      </a:r>
                      <a:r>
                        <a:rPr dirty="0" sz="2400" spc="-10">
                          <a:solidFill>
                            <a:srgbClr val="A40020"/>
                          </a:solidFill>
                          <a:latin typeface="微软雅黑"/>
                          <a:cs typeface="微软雅黑"/>
                        </a:rPr>
                        <a:t>) 图形用户界面</a:t>
                      </a:r>
                      <a:endParaRPr sz="2400">
                        <a:latin typeface="微软雅黑"/>
                        <a:cs typeface="微软雅黑"/>
                      </a:endParaRPr>
                    </a:p>
                  </a:txBody>
                  <a:tcPr marL="0" marR="0" marB="0" marT="127635"/>
                </a:tc>
                <a:tc>
                  <a:txBody>
                    <a:bodyPr/>
                    <a:lstStyle/>
                    <a:p>
                      <a:pPr algn="r" marR="120014">
                        <a:lnSpc>
                          <a:spcPct val="100000"/>
                        </a:lnSpc>
                        <a:spcBef>
                          <a:spcPts val="1005"/>
                        </a:spcBef>
                      </a:pPr>
                      <a:r>
                        <a:rPr dirty="0" sz="2400" spc="-10">
                          <a:latin typeface="微软雅黑"/>
                          <a:cs typeface="微软雅黑"/>
                        </a:rPr>
                        <a:t>—</a:t>
                      </a:r>
                      <a:r>
                        <a:rPr dirty="0" sz="2400" spc="-50">
                          <a:latin typeface="微软雅黑"/>
                          <a:cs typeface="微软雅黑"/>
                        </a:rPr>
                        <a:t>—</a:t>
                      </a:r>
                      <a:endParaRPr sz="2400">
                        <a:latin typeface="微软雅黑"/>
                        <a:cs typeface="微软雅黑"/>
                      </a:endParaRPr>
                    </a:p>
                  </a:txBody>
                  <a:tcPr marL="0" marR="0" marB="0" marT="127635"/>
                </a:tc>
                <a:tc>
                  <a:txBody>
                    <a:bodyPr/>
                    <a:lstStyle/>
                    <a:p>
                      <a:pPr marL="127635">
                        <a:lnSpc>
                          <a:spcPct val="100000"/>
                        </a:lnSpc>
                        <a:spcBef>
                          <a:spcPts val="1005"/>
                        </a:spcBef>
                      </a:pPr>
                      <a:r>
                        <a:rPr dirty="0" sz="2400" spc="-10">
                          <a:latin typeface="微软雅黑"/>
                          <a:cs typeface="微软雅黑"/>
                        </a:rPr>
                        <a:t>分时操作系统</a:t>
                      </a:r>
                      <a:endParaRPr sz="2400">
                        <a:latin typeface="微软雅黑"/>
                        <a:cs typeface="微软雅黑"/>
                      </a:endParaRPr>
                    </a:p>
                  </a:txBody>
                  <a:tcPr marL="0" marR="0" marB="0" marT="127635"/>
                </a:tc>
              </a:tr>
              <a:tr h="511809">
                <a:tc>
                  <a:txBody>
                    <a:bodyPr/>
                    <a:lstStyle/>
                    <a:p>
                      <a:pPr>
                        <a:lnSpc>
                          <a:spcPct val="100000"/>
                        </a:lnSpc>
                      </a:pPr>
                      <a:endParaRPr sz="2400">
                        <a:latin typeface="Times New Roman"/>
                        <a:cs typeface="Times New Roman"/>
                      </a:endParaRPr>
                    </a:p>
                  </a:txBody>
                  <a:tcPr marL="0" marR="0" marB="0" marT="0"/>
                </a:tc>
                <a:tc>
                  <a:txBody>
                    <a:bodyPr/>
                    <a:lstStyle/>
                    <a:p>
                      <a:pPr>
                        <a:lnSpc>
                          <a:spcPct val="100000"/>
                        </a:lnSpc>
                      </a:pPr>
                      <a:endParaRPr sz="2400">
                        <a:latin typeface="Times New Roman"/>
                        <a:cs typeface="Times New Roman"/>
                      </a:endParaRPr>
                    </a:p>
                  </a:txBody>
                  <a:tcPr marL="0" marR="0" marB="0" marT="0"/>
                </a:tc>
                <a:tc>
                  <a:txBody>
                    <a:bodyPr/>
                    <a:lstStyle/>
                    <a:p>
                      <a:pPr marL="127635">
                        <a:lnSpc>
                          <a:spcPct val="100000"/>
                        </a:lnSpc>
                        <a:spcBef>
                          <a:spcPts val="1005"/>
                        </a:spcBef>
                      </a:pPr>
                      <a:r>
                        <a:rPr dirty="0" sz="2400" spc="-15">
                          <a:latin typeface="微软雅黑"/>
                          <a:cs typeface="微软雅黑"/>
                        </a:rPr>
                        <a:t>个人计算机操作系统</a:t>
                      </a:r>
                      <a:endParaRPr sz="2400">
                        <a:latin typeface="微软雅黑"/>
                        <a:cs typeface="微软雅黑"/>
                      </a:endParaRPr>
                    </a:p>
                  </a:txBody>
                  <a:tcPr marL="0" marR="0" marB="0" marT="127635"/>
                </a:tc>
              </a:tr>
            </a:tbl>
          </a:graphicData>
        </a:graphic>
      </p:graphicFrame>
      <p:sp>
        <p:nvSpPr>
          <p:cNvPr id="7" name="object 7"/>
          <p:cNvSpPr txBox="1">
            <a:spLocks noGrp="1"/>
          </p:cNvSpPr>
          <p:nvPr>
            <p:ph type="title"/>
          </p:nvPr>
        </p:nvSpPr>
        <p:spPr>
          <a:xfrm>
            <a:off x="566724" y="309498"/>
            <a:ext cx="4997450" cy="452120"/>
          </a:xfrm>
          <a:prstGeom prst="rect"/>
        </p:spPr>
        <p:txBody>
          <a:bodyPr wrap="square" lIns="0" tIns="12065" rIns="0" bIns="0" rtlCol="0" vert="horz">
            <a:spAutoFit/>
          </a:bodyPr>
          <a:lstStyle/>
          <a:p>
            <a:pPr marL="12700">
              <a:lnSpc>
                <a:spcPct val="100000"/>
              </a:lnSpc>
              <a:spcBef>
                <a:spcPts val="95"/>
              </a:spcBef>
            </a:pPr>
            <a:r>
              <a:rPr dirty="0" spc="-35"/>
              <a:t>操</a:t>
            </a:r>
            <a:r>
              <a:rPr dirty="0" spc="-35"/>
              <a:t>作</a:t>
            </a:r>
            <a:r>
              <a:rPr dirty="0" spc="-35"/>
              <a:t>界</a:t>
            </a:r>
            <a:r>
              <a:rPr dirty="0" spc="-35"/>
              <a:t>面</a:t>
            </a:r>
            <a:r>
              <a:rPr dirty="0" spc="-35"/>
              <a:t>与</a:t>
            </a:r>
            <a:r>
              <a:rPr dirty="0" spc="-35"/>
              <a:t>操</a:t>
            </a:r>
            <a:r>
              <a:rPr dirty="0" spc="-35"/>
              <a:t>作</a:t>
            </a:r>
            <a:r>
              <a:rPr dirty="0" spc="-35"/>
              <a:t>系</a:t>
            </a:r>
            <a:r>
              <a:rPr dirty="0" spc="-35"/>
              <a:t>统</a:t>
            </a:r>
            <a:r>
              <a:rPr dirty="0" spc="-35"/>
              <a:t>类</a:t>
            </a:r>
            <a:r>
              <a:rPr dirty="0" spc="-35"/>
              <a:t>型</a:t>
            </a:r>
            <a:r>
              <a:rPr dirty="0" spc="-35"/>
              <a:t>的</a:t>
            </a:r>
            <a:r>
              <a:rPr dirty="0" spc="-35"/>
              <a:t>关</a:t>
            </a:r>
            <a:r>
              <a:rPr dirty="0" spc="-50"/>
              <a:t>系</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5083810" cy="787400"/>
            <a:chOff x="358140" y="219456"/>
            <a:chExt cx="5083810" cy="787400"/>
          </a:xfrm>
        </p:grpSpPr>
        <p:pic>
          <p:nvPicPr>
            <p:cNvPr id="3" name="object 3" descr=""/>
            <p:cNvPicPr/>
            <p:nvPr/>
          </p:nvPicPr>
          <p:blipFill>
            <a:blip r:embed="rId2" cstate="print"/>
            <a:stretch>
              <a:fillRect/>
            </a:stretch>
          </p:blipFill>
          <p:spPr>
            <a:xfrm>
              <a:off x="358140" y="219456"/>
              <a:ext cx="3307841" cy="787146"/>
            </a:xfrm>
            <a:prstGeom prst="rect">
              <a:avLst/>
            </a:prstGeom>
          </p:spPr>
        </p:pic>
        <p:pic>
          <p:nvPicPr>
            <p:cNvPr id="4" name="object 4" descr=""/>
            <p:cNvPicPr/>
            <p:nvPr/>
          </p:nvPicPr>
          <p:blipFill>
            <a:blip r:embed="rId3" cstate="print"/>
            <a:stretch>
              <a:fillRect/>
            </a:stretch>
          </p:blipFill>
          <p:spPr>
            <a:xfrm>
              <a:off x="3198875" y="219456"/>
              <a:ext cx="2242566" cy="787146"/>
            </a:xfrm>
            <a:prstGeom prst="rect">
              <a:avLst/>
            </a:prstGeom>
          </p:spPr>
        </p:pic>
      </p:grpSp>
      <p:graphicFrame>
        <p:nvGraphicFramePr>
          <p:cNvPr id="5" name="object 5" descr=""/>
          <p:cNvGraphicFramePr>
            <a:graphicFrameLocks noGrp="1"/>
          </p:cNvGraphicFramePr>
          <p:nvPr/>
        </p:nvGraphicFramePr>
        <p:xfrm>
          <a:off x="2469388" y="1853126"/>
          <a:ext cx="6920865" cy="3327400"/>
        </p:xfrm>
        <a:graphic>
          <a:graphicData uri="http://schemas.openxmlformats.org/drawingml/2006/table">
            <a:tbl>
              <a:tblPr firstRow="1" bandRow="1">
                <a:tableStyleId>{2D5ABB26-0587-4C30-8999-92F81FD0307C}</a:tableStyleId>
              </a:tblPr>
              <a:tblGrid>
                <a:gridCol w="2692400"/>
                <a:gridCol w="1149985"/>
                <a:gridCol w="3077844"/>
              </a:tblGrid>
              <a:tr h="493395">
                <a:tc>
                  <a:txBody>
                    <a:bodyPr/>
                    <a:lstStyle/>
                    <a:p>
                      <a:pPr marL="31750">
                        <a:lnSpc>
                          <a:spcPct val="100000"/>
                        </a:lnSpc>
                        <a:spcBef>
                          <a:spcPts val="140"/>
                        </a:spcBef>
                      </a:pPr>
                      <a:r>
                        <a:rPr dirty="0" sz="2400">
                          <a:solidFill>
                            <a:srgbClr val="A40020"/>
                          </a:solidFill>
                          <a:latin typeface="微软雅黑"/>
                          <a:cs typeface="微软雅黑"/>
                        </a:rPr>
                        <a:t>(1)</a:t>
                      </a:r>
                      <a:r>
                        <a:rPr dirty="0" sz="2400" spc="15">
                          <a:solidFill>
                            <a:srgbClr val="A40020"/>
                          </a:solidFill>
                          <a:latin typeface="微软雅黑"/>
                          <a:cs typeface="微软雅黑"/>
                        </a:rPr>
                        <a:t> </a:t>
                      </a:r>
                      <a:r>
                        <a:rPr dirty="0" sz="2400" spc="-10">
                          <a:solidFill>
                            <a:srgbClr val="A40020"/>
                          </a:solidFill>
                          <a:latin typeface="微软雅黑"/>
                          <a:cs typeface="微软雅黑"/>
                        </a:rPr>
                        <a:t>MS-</a:t>
                      </a:r>
                      <a:r>
                        <a:rPr dirty="0" sz="2400" spc="-25">
                          <a:solidFill>
                            <a:srgbClr val="A40020"/>
                          </a:solidFill>
                          <a:latin typeface="微软雅黑"/>
                          <a:cs typeface="微软雅黑"/>
                        </a:rPr>
                        <a:t>DOS</a:t>
                      </a:r>
                      <a:endParaRPr sz="2400">
                        <a:latin typeface="微软雅黑"/>
                        <a:cs typeface="微软雅黑"/>
                      </a:endParaRPr>
                    </a:p>
                  </a:txBody>
                  <a:tcPr marL="0" marR="0" marB="0" marT="17780"/>
                </a:tc>
                <a:tc>
                  <a:txBody>
                    <a:bodyPr/>
                    <a:lstStyle/>
                    <a:p>
                      <a:pPr algn="r" marR="120014">
                        <a:lnSpc>
                          <a:spcPct val="100000"/>
                        </a:lnSpc>
                        <a:spcBef>
                          <a:spcPts val="140"/>
                        </a:spcBef>
                      </a:pPr>
                      <a:r>
                        <a:rPr dirty="0" sz="2400" spc="-10">
                          <a:latin typeface="微软雅黑"/>
                          <a:cs typeface="微软雅黑"/>
                        </a:rPr>
                        <a:t>—</a:t>
                      </a:r>
                      <a:r>
                        <a:rPr dirty="0" sz="2400" spc="-50">
                          <a:latin typeface="微软雅黑"/>
                          <a:cs typeface="微软雅黑"/>
                        </a:rPr>
                        <a:t>—</a:t>
                      </a:r>
                      <a:endParaRPr sz="2400">
                        <a:latin typeface="微软雅黑"/>
                        <a:cs typeface="微软雅黑"/>
                      </a:endParaRPr>
                    </a:p>
                  </a:txBody>
                  <a:tcPr marL="0" marR="0" marB="0" marT="17780"/>
                </a:tc>
                <a:tc>
                  <a:txBody>
                    <a:bodyPr/>
                    <a:lstStyle/>
                    <a:p>
                      <a:pPr marL="127635">
                        <a:lnSpc>
                          <a:spcPct val="100000"/>
                        </a:lnSpc>
                        <a:spcBef>
                          <a:spcPts val="140"/>
                        </a:spcBef>
                      </a:pPr>
                      <a:r>
                        <a:rPr dirty="0" sz="2400" spc="-15">
                          <a:latin typeface="微软雅黑"/>
                          <a:cs typeface="微软雅黑"/>
                        </a:rPr>
                        <a:t>键盘命令</a:t>
                      </a:r>
                      <a:endParaRPr sz="2400">
                        <a:latin typeface="微软雅黑"/>
                        <a:cs typeface="微软雅黑"/>
                      </a:endParaRPr>
                    </a:p>
                  </a:txBody>
                  <a:tcPr marL="0" marR="0" marB="0" marT="17780"/>
                </a:tc>
              </a:tr>
              <a:tr h="1170305">
                <a:tc>
                  <a:txBody>
                    <a:bodyPr/>
                    <a:lstStyle/>
                    <a:p>
                      <a:pPr>
                        <a:lnSpc>
                          <a:spcPct val="100000"/>
                        </a:lnSpc>
                      </a:pPr>
                      <a:endParaRPr sz="3100">
                        <a:latin typeface="Times New Roman"/>
                        <a:cs typeface="Times New Roman"/>
                      </a:endParaRPr>
                    </a:p>
                    <a:p>
                      <a:pPr marL="31750">
                        <a:lnSpc>
                          <a:spcPct val="100000"/>
                        </a:lnSpc>
                        <a:spcBef>
                          <a:spcPts val="1905"/>
                        </a:spcBef>
                      </a:pPr>
                      <a:r>
                        <a:rPr dirty="0" sz="2400">
                          <a:solidFill>
                            <a:srgbClr val="A40020"/>
                          </a:solidFill>
                          <a:latin typeface="微软雅黑"/>
                          <a:cs typeface="微软雅黑"/>
                        </a:rPr>
                        <a:t>(2)</a:t>
                      </a:r>
                      <a:r>
                        <a:rPr dirty="0" sz="2400" spc="-5">
                          <a:solidFill>
                            <a:srgbClr val="A40020"/>
                          </a:solidFill>
                          <a:latin typeface="微软雅黑"/>
                          <a:cs typeface="微软雅黑"/>
                        </a:rPr>
                        <a:t> </a:t>
                      </a:r>
                      <a:r>
                        <a:rPr dirty="0" sz="2400" spc="-10">
                          <a:solidFill>
                            <a:srgbClr val="A40020"/>
                          </a:solidFill>
                          <a:latin typeface="微软雅黑"/>
                          <a:cs typeface="微软雅黑"/>
                        </a:rPr>
                        <a:t>Windows</a:t>
                      </a:r>
                      <a:endParaRPr sz="2400">
                        <a:latin typeface="微软雅黑"/>
                        <a:cs typeface="微软雅黑"/>
                      </a:endParaRPr>
                    </a:p>
                  </a:txBody>
                  <a:tcPr marL="0" marR="0" marB="0" marT="0"/>
                </a:tc>
                <a:tc>
                  <a:txBody>
                    <a:bodyPr/>
                    <a:lstStyle/>
                    <a:p>
                      <a:pPr>
                        <a:lnSpc>
                          <a:spcPct val="100000"/>
                        </a:lnSpc>
                      </a:pPr>
                      <a:endParaRPr sz="3100">
                        <a:latin typeface="Times New Roman"/>
                        <a:cs typeface="Times New Roman"/>
                      </a:endParaRPr>
                    </a:p>
                    <a:p>
                      <a:pPr algn="r" marR="120014">
                        <a:lnSpc>
                          <a:spcPct val="100000"/>
                        </a:lnSpc>
                        <a:spcBef>
                          <a:spcPts val="1905"/>
                        </a:spcBef>
                      </a:pPr>
                      <a:r>
                        <a:rPr dirty="0" sz="2400" spc="-10">
                          <a:latin typeface="微软雅黑"/>
                          <a:cs typeface="微软雅黑"/>
                        </a:rPr>
                        <a:t>—</a:t>
                      </a:r>
                      <a:r>
                        <a:rPr dirty="0" sz="2400" spc="-50">
                          <a:latin typeface="微软雅黑"/>
                          <a:cs typeface="微软雅黑"/>
                        </a:rPr>
                        <a:t>—</a:t>
                      </a:r>
                      <a:endParaRPr sz="2400">
                        <a:latin typeface="微软雅黑"/>
                        <a:cs typeface="微软雅黑"/>
                      </a:endParaRPr>
                    </a:p>
                  </a:txBody>
                  <a:tcPr marL="0" marR="0" marB="0" marT="0"/>
                </a:tc>
                <a:tc>
                  <a:txBody>
                    <a:bodyPr/>
                    <a:lstStyle/>
                    <a:p>
                      <a:pPr marL="127635">
                        <a:lnSpc>
                          <a:spcPct val="100000"/>
                        </a:lnSpc>
                        <a:spcBef>
                          <a:spcPts val="860"/>
                        </a:spcBef>
                      </a:pPr>
                      <a:r>
                        <a:rPr dirty="0" sz="2400" spc="-10">
                          <a:latin typeface="微软雅黑"/>
                          <a:cs typeface="微软雅黑"/>
                        </a:rPr>
                        <a:t>系统功能调用</a:t>
                      </a:r>
                      <a:endParaRPr sz="2400">
                        <a:latin typeface="微软雅黑"/>
                        <a:cs typeface="微软雅黑"/>
                      </a:endParaRPr>
                    </a:p>
                    <a:p>
                      <a:pPr marL="127635">
                        <a:lnSpc>
                          <a:spcPct val="100000"/>
                        </a:lnSpc>
                        <a:spcBef>
                          <a:spcPts val="1730"/>
                        </a:spcBef>
                      </a:pPr>
                      <a:r>
                        <a:rPr dirty="0" sz="2400" spc="-10">
                          <a:latin typeface="微软雅黑"/>
                          <a:cs typeface="微软雅黑"/>
                        </a:rPr>
                        <a:t>图形用户界面</a:t>
                      </a:r>
                      <a:endParaRPr sz="2400">
                        <a:latin typeface="微软雅黑"/>
                        <a:cs typeface="微软雅黑"/>
                      </a:endParaRPr>
                    </a:p>
                  </a:txBody>
                  <a:tcPr marL="0" marR="0" marB="0" marT="109220"/>
                </a:tc>
              </a:tr>
              <a:tr h="1170305">
                <a:tc>
                  <a:txBody>
                    <a:bodyPr/>
                    <a:lstStyle/>
                    <a:p>
                      <a:pPr>
                        <a:lnSpc>
                          <a:spcPct val="100000"/>
                        </a:lnSpc>
                      </a:pPr>
                      <a:endParaRPr sz="3100">
                        <a:latin typeface="Times New Roman"/>
                        <a:cs typeface="Times New Roman"/>
                      </a:endParaRPr>
                    </a:p>
                    <a:p>
                      <a:pPr marL="31750">
                        <a:lnSpc>
                          <a:spcPct val="100000"/>
                        </a:lnSpc>
                        <a:spcBef>
                          <a:spcPts val="1900"/>
                        </a:spcBef>
                      </a:pPr>
                      <a:r>
                        <a:rPr dirty="0" sz="2400">
                          <a:solidFill>
                            <a:srgbClr val="A40020"/>
                          </a:solidFill>
                          <a:latin typeface="微软雅黑"/>
                          <a:cs typeface="微软雅黑"/>
                        </a:rPr>
                        <a:t>(3)</a:t>
                      </a:r>
                      <a:r>
                        <a:rPr dirty="0" sz="2400" spc="-15">
                          <a:solidFill>
                            <a:srgbClr val="A40020"/>
                          </a:solidFill>
                          <a:latin typeface="微软雅黑"/>
                          <a:cs typeface="微软雅黑"/>
                        </a:rPr>
                        <a:t> </a:t>
                      </a:r>
                      <a:r>
                        <a:rPr dirty="0" sz="2400">
                          <a:solidFill>
                            <a:srgbClr val="A40020"/>
                          </a:solidFill>
                          <a:latin typeface="微软雅黑"/>
                          <a:cs typeface="微软雅黑"/>
                        </a:rPr>
                        <a:t>Linux</a:t>
                      </a:r>
                      <a:r>
                        <a:rPr dirty="0" sz="2400" spc="-15">
                          <a:solidFill>
                            <a:srgbClr val="A40020"/>
                          </a:solidFill>
                          <a:latin typeface="微软雅黑"/>
                          <a:cs typeface="微软雅黑"/>
                        </a:rPr>
                        <a:t> </a:t>
                      </a:r>
                      <a:r>
                        <a:rPr dirty="0" sz="2400" spc="-10">
                          <a:solidFill>
                            <a:srgbClr val="A40020"/>
                          </a:solidFill>
                          <a:latin typeface="微软雅黑"/>
                          <a:cs typeface="微软雅黑"/>
                        </a:rPr>
                        <a:t>(UNIX)</a:t>
                      </a:r>
                      <a:endParaRPr sz="2400">
                        <a:latin typeface="微软雅黑"/>
                        <a:cs typeface="微软雅黑"/>
                      </a:endParaRPr>
                    </a:p>
                  </a:txBody>
                  <a:tcPr marL="0" marR="0" marB="0" marT="0"/>
                </a:tc>
                <a:tc>
                  <a:txBody>
                    <a:bodyPr/>
                    <a:lstStyle/>
                    <a:p>
                      <a:pPr>
                        <a:lnSpc>
                          <a:spcPct val="100000"/>
                        </a:lnSpc>
                      </a:pPr>
                      <a:endParaRPr sz="3100">
                        <a:latin typeface="Times New Roman"/>
                        <a:cs typeface="Times New Roman"/>
                      </a:endParaRPr>
                    </a:p>
                    <a:p>
                      <a:pPr algn="r" marR="120014">
                        <a:lnSpc>
                          <a:spcPct val="100000"/>
                        </a:lnSpc>
                        <a:spcBef>
                          <a:spcPts val="1900"/>
                        </a:spcBef>
                      </a:pPr>
                      <a:r>
                        <a:rPr dirty="0" sz="2400" spc="-10">
                          <a:latin typeface="微软雅黑"/>
                          <a:cs typeface="微软雅黑"/>
                        </a:rPr>
                        <a:t>—</a:t>
                      </a:r>
                      <a:r>
                        <a:rPr dirty="0" sz="2400" spc="-50">
                          <a:latin typeface="微软雅黑"/>
                          <a:cs typeface="微软雅黑"/>
                        </a:rPr>
                        <a:t>—</a:t>
                      </a:r>
                      <a:endParaRPr sz="2400">
                        <a:latin typeface="微软雅黑"/>
                        <a:cs typeface="微软雅黑"/>
                      </a:endParaRPr>
                    </a:p>
                  </a:txBody>
                  <a:tcPr marL="0" marR="0" marB="0" marT="0"/>
                </a:tc>
                <a:tc>
                  <a:txBody>
                    <a:bodyPr/>
                    <a:lstStyle/>
                    <a:p>
                      <a:pPr marL="127635">
                        <a:lnSpc>
                          <a:spcPct val="100000"/>
                        </a:lnSpc>
                        <a:spcBef>
                          <a:spcPts val="860"/>
                        </a:spcBef>
                      </a:pPr>
                      <a:r>
                        <a:rPr dirty="0" sz="2400" spc="-10">
                          <a:latin typeface="微软雅黑"/>
                          <a:cs typeface="微软雅黑"/>
                        </a:rPr>
                        <a:t>系统功能调用</a:t>
                      </a:r>
                      <a:endParaRPr sz="2400">
                        <a:latin typeface="微软雅黑"/>
                        <a:cs typeface="微软雅黑"/>
                      </a:endParaRPr>
                    </a:p>
                    <a:p>
                      <a:pPr marL="127635">
                        <a:lnSpc>
                          <a:spcPct val="100000"/>
                        </a:lnSpc>
                        <a:spcBef>
                          <a:spcPts val="1725"/>
                        </a:spcBef>
                      </a:pPr>
                      <a:r>
                        <a:rPr dirty="0" sz="2400" spc="-5">
                          <a:latin typeface="微软雅黑"/>
                          <a:cs typeface="微软雅黑"/>
                        </a:rPr>
                        <a:t>键盘命令 </a:t>
                      </a:r>
                      <a:r>
                        <a:rPr dirty="0" sz="2400" spc="-10">
                          <a:latin typeface="微软雅黑"/>
                          <a:cs typeface="微软雅黑"/>
                        </a:rPr>
                        <a:t>(XWindow)</a:t>
                      </a:r>
                      <a:endParaRPr sz="2400">
                        <a:latin typeface="微软雅黑"/>
                        <a:cs typeface="微软雅黑"/>
                      </a:endParaRPr>
                    </a:p>
                  </a:txBody>
                  <a:tcPr marL="0" marR="0" marB="0" marT="109220"/>
                </a:tc>
              </a:tr>
              <a:tr h="493395">
                <a:tc>
                  <a:txBody>
                    <a:bodyPr/>
                    <a:lstStyle/>
                    <a:p>
                      <a:pPr>
                        <a:lnSpc>
                          <a:spcPct val="100000"/>
                        </a:lnSpc>
                      </a:pPr>
                      <a:endParaRPr sz="2400">
                        <a:latin typeface="Times New Roman"/>
                        <a:cs typeface="Times New Roman"/>
                      </a:endParaRPr>
                    </a:p>
                  </a:txBody>
                  <a:tcPr marL="0" marR="0" marB="0" marT="0"/>
                </a:tc>
                <a:tc>
                  <a:txBody>
                    <a:bodyPr/>
                    <a:lstStyle/>
                    <a:p>
                      <a:pPr>
                        <a:lnSpc>
                          <a:spcPct val="100000"/>
                        </a:lnSpc>
                      </a:pPr>
                      <a:endParaRPr sz="2400">
                        <a:latin typeface="Times New Roman"/>
                        <a:cs typeface="Times New Roman"/>
                      </a:endParaRPr>
                    </a:p>
                  </a:txBody>
                  <a:tcPr marL="0" marR="0" marB="0" marT="0"/>
                </a:tc>
                <a:tc>
                  <a:txBody>
                    <a:bodyPr/>
                    <a:lstStyle/>
                    <a:p>
                      <a:pPr marL="127635">
                        <a:lnSpc>
                          <a:spcPct val="100000"/>
                        </a:lnSpc>
                        <a:spcBef>
                          <a:spcPts val="860"/>
                        </a:spcBef>
                      </a:pPr>
                      <a:r>
                        <a:rPr dirty="0" sz="2400" spc="-20">
                          <a:latin typeface="微软雅黑"/>
                          <a:cs typeface="微软雅黑"/>
                        </a:rPr>
                        <a:t>系统功能调用</a:t>
                      </a:r>
                      <a:endParaRPr sz="2400">
                        <a:latin typeface="微软雅黑"/>
                        <a:cs typeface="微软雅黑"/>
                      </a:endParaRPr>
                    </a:p>
                  </a:txBody>
                  <a:tcPr marL="0" marR="0" marB="0" marT="109220"/>
                </a:tc>
              </a:tr>
            </a:tbl>
          </a:graphicData>
        </a:graphic>
      </p:graphicFrame>
      <p:sp>
        <p:nvSpPr>
          <p:cNvPr id="6" name="object 6"/>
          <p:cNvSpPr txBox="1">
            <a:spLocks noGrp="1"/>
          </p:cNvSpPr>
          <p:nvPr>
            <p:ph type="title"/>
          </p:nvPr>
        </p:nvSpPr>
        <p:spPr>
          <a:xfrm>
            <a:off x="566724" y="309498"/>
            <a:ext cx="4642485" cy="452120"/>
          </a:xfrm>
          <a:prstGeom prst="rect"/>
        </p:spPr>
        <p:txBody>
          <a:bodyPr wrap="square" lIns="0" tIns="12065" rIns="0" bIns="0" rtlCol="0" vert="horz">
            <a:spAutoFit/>
          </a:bodyPr>
          <a:lstStyle/>
          <a:p>
            <a:pPr marL="12700">
              <a:lnSpc>
                <a:spcPct val="100000"/>
              </a:lnSpc>
              <a:spcBef>
                <a:spcPts val="95"/>
              </a:spcBef>
            </a:pPr>
            <a:r>
              <a:rPr dirty="0" spc="-35"/>
              <a:t>实</a:t>
            </a:r>
            <a:r>
              <a:rPr dirty="0" spc="-35"/>
              <a:t>例</a:t>
            </a:r>
            <a:r>
              <a:rPr dirty="0" spc="-35"/>
              <a:t>操</a:t>
            </a:r>
            <a:r>
              <a:rPr dirty="0" spc="-35"/>
              <a:t>作</a:t>
            </a:r>
            <a:r>
              <a:rPr dirty="0" spc="-35"/>
              <a:t>系</a:t>
            </a:r>
            <a:r>
              <a:rPr dirty="0" spc="-35"/>
              <a:t>统</a:t>
            </a:r>
            <a:r>
              <a:rPr dirty="0" spc="-35"/>
              <a:t>提</a:t>
            </a:r>
            <a:r>
              <a:rPr dirty="0" spc="-35"/>
              <a:t>供</a:t>
            </a:r>
            <a:r>
              <a:rPr dirty="0" spc="-35"/>
              <a:t>的</a:t>
            </a:r>
            <a:r>
              <a:rPr dirty="0" spc="-35"/>
              <a:t>操</a:t>
            </a:r>
            <a:r>
              <a:rPr dirty="0" spc="-35"/>
              <a:t>作</a:t>
            </a:r>
            <a:r>
              <a:rPr dirty="0" spc="-35"/>
              <a:t>界</a:t>
            </a:r>
            <a:r>
              <a:rPr dirty="0" spc="-50"/>
              <a:t>面</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2597658" cy="787146"/>
          </a:xfrm>
          <a:prstGeom prst="rect">
            <a:avLst/>
          </a:prstGeom>
        </p:spPr>
      </p:pic>
      <p:sp>
        <p:nvSpPr>
          <p:cNvPr id="3" name="object 3"/>
          <p:cNvSpPr txBox="1">
            <a:spLocks noGrp="1"/>
          </p:cNvSpPr>
          <p:nvPr>
            <p:ph type="title"/>
          </p:nvPr>
        </p:nvSpPr>
        <p:spPr>
          <a:xfrm>
            <a:off x="566724" y="309498"/>
            <a:ext cx="2156460" cy="452120"/>
          </a:xfrm>
          <a:prstGeom prst="rect"/>
        </p:spPr>
        <p:txBody>
          <a:bodyPr wrap="square" lIns="0" tIns="12065" rIns="0" bIns="0" rtlCol="0" vert="horz">
            <a:spAutoFit/>
          </a:bodyPr>
          <a:lstStyle/>
          <a:p>
            <a:pPr marL="12700">
              <a:lnSpc>
                <a:spcPct val="100000"/>
              </a:lnSpc>
              <a:spcBef>
                <a:spcPts val="95"/>
              </a:spcBef>
            </a:pPr>
            <a:r>
              <a:rPr dirty="0" spc="-35"/>
              <a:t>作</a:t>
            </a:r>
            <a:r>
              <a:rPr dirty="0" spc="-35"/>
              <a:t>业</a:t>
            </a:r>
            <a:r>
              <a:rPr dirty="0" spc="-35"/>
              <a:t>控</a:t>
            </a:r>
            <a:r>
              <a:rPr dirty="0" spc="-35"/>
              <a:t>制</a:t>
            </a:r>
            <a:r>
              <a:rPr dirty="0" spc="-35"/>
              <a:t>语</a:t>
            </a:r>
            <a:r>
              <a:rPr dirty="0" spc="-50"/>
              <a:t>言</a:t>
            </a:r>
          </a:p>
        </p:txBody>
      </p:sp>
      <p:sp>
        <p:nvSpPr>
          <p:cNvPr id="4" name="object 4" descr=""/>
          <p:cNvSpPr txBox="1"/>
          <p:nvPr/>
        </p:nvSpPr>
        <p:spPr>
          <a:xfrm>
            <a:off x="990396" y="1553083"/>
            <a:ext cx="10251440" cy="3867150"/>
          </a:xfrm>
          <a:prstGeom prst="rect">
            <a:avLst/>
          </a:prstGeom>
        </p:spPr>
        <p:txBody>
          <a:bodyPr wrap="square" lIns="0" tIns="12700" rIns="0" bIns="0" rtlCol="0" vert="horz">
            <a:spAutoFit/>
          </a:bodyPr>
          <a:lstStyle/>
          <a:p>
            <a:pPr marL="12700">
              <a:lnSpc>
                <a:spcPct val="100000"/>
              </a:lnSpc>
              <a:spcBef>
                <a:spcPts val="100"/>
              </a:spcBef>
            </a:pPr>
            <a:r>
              <a:rPr dirty="0" sz="2400">
                <a:latin typeface="微软雅黑"/>
                <a:cs typeface="微软雅黑"/>
              </a:rPr>
              <a:t>脱机方式下，操作系统提供作业控制语言(JCL)</a:t>
            </a:r>
            <a:r>
              <a:rPr dirty="0" sz="2400" spc="-50">
                <a:latin typeface="微软雅黑"/>
                <a:cs typeface="微软雅黑"/>
              </a:rPr>
              <a:t>。</a:t>
            </a:r>
            <a:endParaRPr sz="2400">
              <a:latin typeface="微软雅黑"/>
              <a:cs typeface="微软雅黑"/>
            </a:endParaRPr>
          </a:p>
          <a:p>
            <a:pPr marL="484505" indent="-472440">
              <a:lnSpc>
                <a:spcPct val="100000"/>
              </a:lnSpc>
              <a:spcBef>
                <a:spcPts val="1725"/>
              </a:spcBef>
              <a:buAutoNum type="arabicParenBoth"/>
              <a:tabLst>
                <a:tab pos="485140" algn="l"/>
              </a:tabLst>
            </a:pPr>
            <a:r>
              <a:rPr dirty="0" sz="2400" spc="-5">
                <a:latin typeface="微软雅黑"/>
                <a:cs typeface="微软雅黑"/>
              </a:rPr>
              <a:t>作业控制语言是一种命令语言，包括对作业处理的命令和资源请求命令。</a:t>
            </a:r>
            <a:endParaRPr sz="2400">
              <a:latin typeface="微软雅黑"/>
              <a:cs typeface="微软雅黑"/>
            </a:endParaRPr>
          </a:p>
          <a:p>
            <a:pPr marL="484505" indent="-472440">
              <a:lnSpc>
                <a:spcPct val="100000"/>
              </a:lnSpc>
              <a:spcBef>
                <a:spcPts val="1730"/>
              </a:spcBef>
              <a:buAutoNum type="arabicParenBoth"/>
              <a:tabLst>
                <a:tab pos="485140" algn="l"/>
              </a:tabLst>
            </a:pPr>
            <a:r>
              <a:rPr dirty="0" sz="2400" spc="-5">
                <a:latin typeface="微软雅黑"/>
                <a:cs typeface="微软雅黑"/>
              </a:rPr>
              <a:t>批处理系统中作业的组织</a:t>
            </a:r>
            <a:endParaRPr sz="2400">
              <a:latin typeface="微软雅黑"/>
              <a:cs typeface="微软雅黑"/>
            </a:endParaRPr>
          </a:p>
          <a:p>
            <a:pPr lvl="1" marL="812165" marR="175895" indent="-342900">
              <a:lnSpc>
                <a:spcPct val="150000"/>
              </a:lnSpc>
              <a:spcBef>
                <a:spcPts val="290"/>
              </a:spcBef>
              <a:buClr>
                <a:srgbClr val="990033"/>
              </a:buClr>
              <a:buFont typeface="Wingdings"/>
              <a:buChar char=""/>
              <a:tabLst>
                <a:tab pos="812800" algn="l"/>
              </a:tabLst>
            </a:pPr>
            <a:r>
              <a:rPr dirty="0" sz="2400">
                <a:latin typeface="微软雅黑"/>
                <a:cs typeface="微软雅黑"/>
              </a:rPr>
              <a:t>作业申请：作业名、需用</a:t>
            </a:r>
            <a:r>
              <a:rPr dirty="0" sz="2400" spc="-10">
                <a:latin typeface="微软雅黑"/>
                <a:cs typeface="微软雅黑"/>
              </a:rPr>
              <a:t>CPU</a:t>
            </a:r>
            <a:r>
              <a:rPr dirty="0" sz="2400" spc="-5">
                <a:latin typeface="微软雅黑"/>
                <a:cs typeface="微软雅黑"/>
              </a:rPr>
              <a:t>时间，最迟完成时间、资源请求(主存、</a:t>
            </a:r>
            <a:r>
              <a:rPr dirty="0" sz="2400" spc="-20">
                <a:latin typeface="微软雅黑"/>
                <a:cs typeface="微软雅黑"/>
              </a:rPr>
              <a:t>外部设备)等。</a:t>
            </a:r>
            <a:endParaRPr sz="2400">
              <a:latin typeface="微软雅黑"/>
              <a:cs typeface="微软雅黑"/>
            </a:endParaRPr>
          </a:p>
          <a:p>
            <a:pPr lvl="1" marL="812165" indent="-343535">
              <a:lnSpc>
                <a:spcPct val="100000"/>
              </a:lnSpc>
              <a:spcBef>
                <a:spcPts val="1730"/>
              </a:spcBef>
              <a:buClr>
                <a:srgbClr val="990033"/>
              </a:buClr>
              <a:buFont typeface="Wingdings"/>
              <a:buChar char=""/>
              <a:tabLst>
                <a:tab pos="812800" algn="l"/>
              </a:tabLst>
            </a:pPr>
            <a:r>
              <a:rPr dirty="0" sz="2400" spc="-5">
                <a:latin typeface="微软雅黑"/>
                <a:cs typeface="微软雅黑"/>
              </a:rPr>
              <a:t>操作说明书：编辑命令、编译命令、连接命令、运行命令等。</a:t>
            </a:r>
            <a:endParaRPr sz="2400">
              <a:latin typeface="微软雅黑"/>
              <a:cs typeface="微软雅黑"/>
            </a:endParaRPr>
          </a:p>
          <a:p>
            <a:pPr lvl="1" marL="812165" indent="-343535">
              <a:lnSpc>
                <a:spcPct val="100000"/>
              </a:lnSpc>
              <a:spcBef>
                <a:spcPts val="1730"/>
              </a:spcBef>
              <a:buClr>
                <a:srgbClr val="990033"/>
              </a:buClr>
              <a:buFont typeface="Wingdings"/>
              <a:buChar char=""/>
              <a:tabLst>
                <a:tab pos="812800" algn="l"/>
              </a:tabLst>
            </a:pPr>
            <a:r>
              <a:rPr dirty="0" sz="2400" spc="-20">
                <a:latin typeface="微软雅黑"/>
                <a:cs typeface="微软雅黑"/>
              </a:rPr>
              <a:t>程序与数据</a:t>
            </a:r>
            <a:endParaRPr sz="2400">
              <a:latin typeface="微软雅黑"/>
              <a:cs typeface="微软雅黑"/>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424683" y="1271016"/>
            <a:ext cx="7344409" cy="4982210"/>
            <a:chOff x="2424683" y="1271016"/>
            <a:chExt cx="7344409" cy="4982210"/>
          </a:xfrm>
        </p:grpSpPr>
        <p:sp>
          <p:nvSpPr>
            <p:cNvPr id="3" name="object 3" descr=""/>
            <p:cNvSpPr/>
            <p:nvPr/>
          </p:nvSpPr>
          <p:spPr>
            <a:xfrm>
              <a:off x="6172962" y="1285494"/>
              <a:ext cx="3581400" cy="1295400"/>
            </a:xfrm>
            <a:custGeom>
              <a:avLst/>
              <a:gdLst/>
              <a:ahLst/>
              <a:cxnLst/>
              <a:rect l="l" t="t" r="r" b="b"/>
              <a:pathLst>
                <a:path w="3581400" h="1295400">
                  <a:moveTo>
                    <a:pt x="3581399" y="0"/>
                  </a:moveTo>
                  <a:lnTo>
                    <a:pt x="497459" y="0"/>
                  </a:lnTo>
                  <a:lnTo>
                    <a:pt x="0" y="304800"/>
                  </a:lnTo>
                  <a:lnTo>
                    <a:pt x="0" y="1295400"/>
                  </a:lnTo>
                  <a:lnTo>
                    <a:pt x="895349" y="1295400"/>
                  </a:lnTo>
                  <a:lnTo>
                    <a:pt x="596899" y="1295400"/>
                  </a:lnTo>
                  <a:lnTo>
                    <a:pt x="3581399" y="1295400"/>
                  </a:lnTo>
                  <a:lnTo>
                    <a:pt x="3581399" y="0"/>
                  </a:lnTo>
                  <a:close/>
                </a:path>
              </a:pathLst>
            </a:custGeom>
            <a:solidFill>
              <a:srgbClr val="FFFFCC"/>
            </a:solidFill>
          </p:spPr>
          <p:txBody>
            <a:bodyPr wrap="square" lIns="0" tIns="0" rIns="0" bIns="0" rtlCol="0"/>
            <a:lstStyle/>
            <a:p/>
          </p:txBody>
        </p:sp>
        <p:sp>
          <p:nvSpPr>
            <p:cNvPr id="4" name="object 4" descr=""/>
            <p:cNvSpPr/>
            <p:nvPr/>
          </p:nvSpPr>
          <p:spPr>
            <a:xfrm>
              <a:off x="6172962" y="1285494"/>
              <a:ext cx="3581400" cy="1295400"/>
            </a:xfrm>
            <a:custGeom>
              <a:avLst/>
              <a:gdLst/>
              <a:ahLst/>
              <a:cxnLst/>
              <a:rect l="l" t="t" r="r" b="b"/>
              <a:pathLst>
                <a:path w="3581400" h="1295400">
                  <a:moveTo>
                    <a:pt x="596899" y="1295400"/>
                  </a:moveTo>
                  <a:lnTo>
                    <a:pt x="3581399" y="1295400"/>
                  </a:lnTo>
                  <a:lnTo>
                    <a:pt x="3581399" y="0"/>
                  </a:lnTo>
                  <a:lnTo>
                    <a:pt x="497459" y="0"/>
                  </a:lnTo>
                  <a:lnTo>
                    <a:pt x="0" y="304800"/>
                  </a:lnTo>
                  <a:lnTo>
                    <a:pt x="0" y="1295400"/>
                  </a:lnTo>
                  <a:lnTo>
                    <a:pt x="895349" y="1295400"/>
                  </a:lnTo>
                </a:path>
              </a:pathLst>
            </a:custGeom>
            <a:ln w="28956">
              <a:solidFill>
                <a:srgbClr val="000000"/>
              </a:solidFill>
            </a:ln>
          </p:spPr>
          <p:txBody>
            <a:bodyPr wrap="square" lIns="0" tIns="0" rIns="0" bIns="0" rtlCol="0"/>
            <a:lstStyle/>
            <a:p/>
          </p:txBody>
        </p:sp>
        <p:sp>
          <p:nvSpPr>
            <p:cNvPr id="5" name="object 5" descr=""/>
            <p:cNvSpPr/>
            <p:nvPr/>
          </p:nvSpPr>
          <p:spPr>
            <a:xfrm>
              <a:off x="5715762" y="1742694"/>
              <a:ext cx="3581400" cy="1295400"/>
            </a:xfrm>
            <a:custGeom>
              <a:avLst/>
              <a:gdLst/>
              <a:ahLst/>
              <a:cxnLst/>
              <a:rect l="l" t="t" r="r" b="b"/>
              <a:pathLst>
                <a:path w="3581400" h="1295400">
                  <a:moveTo>
                    <a:pt x="3581399" y="0"/>
                  </a:moveTo>
                  <a:lnTo>
                    <a:pt x="497459" y="0"/>
                  </a:lnTo>
                  <a:lnTo>
                    <a:pt x="0" y="304800"/>
                  </a:lnTo>
                  <a:lnTo>
                    <a:pt x="0" y="1295400"/>
                  </a:lnTo>
                  <a:lnTo>
                    <a:pt x="895349" y="1295400"/>
                  </a:lnTo>
                  <a:lnTo>
                    <a:pt x="596900" y="1295400"/>
                  </a:lnTo>
                  <a:lnTo>
                    <a:pt x="3581399" y="1295400"/>
                  </a:lnTo>
                  <a:lnTo>
                    <a:pt x="3581399" y="0"/>
                  </a:lnTo>
                  <a:close/>
                </a:path>
              </a:pathLst>
            </a:custGeom>
            <a:solidFill>
              <a:srgbClr val="FFFFCC"/>
            </a:solidFill>
          </p:spPr>
          <p:txBody>
            <a:bodyPr wrap="square" lIns="0" tIns="0" rIns="0" bIns="0" rtlCol="0"/>
            <a:lstStyle/>
            <a:p/>
          </p:txBody>
        </p:sp>
        <p:sp>
          <p:nvSpPr>
            <p:cNvPr id="6" name="object 6" descr=""/>
            <p:cNvSpPr/>
            <p:nvPr/>
          </p:nvSpPr>
          <p:spPr>
            <a:xfrm>
              <a:off x="5715762" y="1742694"/>
              <a:ext cx="3581400" cy="1295400"/>
            </a:xfrm>
            <a:custGeom>
              <a:avLst/>
              <a:gdLst/>
              <a:ahLst/>
              <a:cxnLst/>
              <a:rect l="l" t="t" r="r" b="b"/>
              <a:pathLst>
                <a:path w="3581400" h="1295400">
                  <a:moveTo>
                    <a:pt x="596900" y="1295400"/>
                  </a:moveTo>
                  <a:lnTo>
                    <a:pt x="3581399" y="1295400"/>
                  </a:lnTo>
                  <a:lnTo>
                    <a:pt x="3581399" y="0"/>
                  </a:lnTo>
                  <a:lnTo>
                    <a:pt x="497459" y="0"/>
                  </a:lnTo>
                  <a:lnTo>
                    <a:pt x="0" y="304800"/>
                  </a:lnTo>
                  <a:lnTo>
                    <a:pt x="0" y="1295400"/>
                  </a:lnTo>
                  <a:lnTo>
                    <a:pt x="895349" y="1295400"/>
                  </a:lnTo>
                </a:path>
              </a:pathLst>
            </a:custGeom>
            <a:ln w="28956">
              <a:solidFill>
                <a:srgbClr val="000000"/>
              </a:solidFill>
            </a:ln>
          </p:spPr>
          <p:txBody>
            <a:bodyPr wrap="square" lIns="0" tIns="0" rIns="0" bIns="0" rtlCol="0"/>
            <a:lstStyle/>
            <a:p/>
          </p:txBody>
        </p:sp>
        <p:sp>
          <p:nvSpPr>
            <p:cNvPr id="7" name="object 7" descr=""/>
            <p:cNvSpPr/>
            <p:nvPr/>
          </p:nvSpPr>
          <p:spPr>
            <a:xfrm>
              <a:off x="5563361" y="1895094"/>
              <a:ext cx="3581400" cy="1295400"/>
            </a:xfrm>
            <a:custGeom>
              <a:avLst/>
              <a:gdLst/>
              <a:ahLst/>
              <a:cxnLst/>
              <a:rect l="l" t="t" r="r" b="b"/>
              <a:pathLst>
                <a:path w="3581400" h="1295400">
                  <a:moveTo>
                    <a:pt x="3581399" y="0"/>
                  </a:moveTo>
                  <a:lnTo>
                    <a:pt x="497459" y="0"/>
                  </a:lnTo>
                  <a:lnTo>
                    <a:pt x="0" y="304800"/>
                  </a:lnTo>
                  <a:lnTo>
                    <a:pt x="0" y="1295400"/>
                  </a:lnTo>
                  <a:lnTo>
                    <a:pt x="895350" y="1295400"/>
                  </a:lnTo>
                  <a:lnTo>
                    <a:pt x="596900" y="1295400"/>
                  </a:lnTo>
                  <a:lnTo>
                    <a:pt x="3581399" y="1295400"/>
                  </a:lnTo>
                  <a:lnTo>
                    <a:pt x="3581399" y="0"/>
                  </a:lnTo>
                  <a:close/>
                </a:path>
              </a:pathLst>
            </a:custGeom>
            <a:solidFill>
              <a:srgbClr val="FFFFCC"/>
            </a:solidFill>
          </p:spPr>
          <p:txBody>
            <a:bodyPr wrap="square" lIns="0" tIns="0" rIns="0" bIns="0" rtlCol="0"/>
            <a:lstStyle/>
            <a:p/>
          </p:txBody>
        </p:sp>
        <p:sp>
          <p:nvSpPr>
            <p:cNvPr id="8" name="object 8" descr=""/>
            <p:cNvSpPr/>
            <p:nvPr/>
          </p:nvSpPr>
          <p:spPr>
            <a:xfrm>
              <a:off x="5563361" y="1895094"/>
              <a:ext cx="3581400" cy="1295400"/>
            </a:xfrm>
            <a:custGeom>
              <a:avLst/>
              <a:gdLst/>
              <a:ahLst/>
              <a:cxnLst/>
              <a:rect l="l" t="t" r="r" b="b"/>
              <a:pathLst>
                <a:path w="3581400" h="1295400">
                  <a:moveTo>
                    <a:pt x="596900" y="1295400"/>
                  </a:moveTo>
                  <a:lnTo>
                    <a:pt x="3581399" y="1295400"/>
                  </a:lnTo>
                  <a:lnTo>
                    <a:pt x="3581399" y="0"/>
                  </a:lnTo>
                  <a:lnTo>
                    <a:pt x="497459" y="0"/>
                  </a:lnTo>
                  <a:lnTo>
                    <a:pt x="0" y="304800"/>
                  </a:lnTo>
                  <a:lnTo>
                    <a:pt x="0" y="1295400"/>
                  </a:lnTo>
                  <a:lnTo>
                    <a:pt x="895350" y="1295400"/>
                  </a:lnTo>
                </a:path>
              </a:pathLst>
            </a:custGeom>
            <a:ln w="28956">
              <a:solidFill>
                <a:srgbClr val="000000"/>
              </a:solidFill>
            </a:ln>
          </p:spPr>
          <p:txBody>
            <a:bodyPr wrap="square" lIns="0" tIns="0" rIns="0" bIns="0" rtlCol="0"/>
            <a:lstStyle/>
            <a:p/>
          </p:txBody>
        </p:sp>
        <p:sp>
          <p:nvSpPr>
            <p:cNvPr id="9" name="object 9" descr=""/>
            <p:cNvSpPr/>
            <p:nvPr/>
          </p:nvSpPr>
          <p:spPr>
            <a:xfrm>
              <a:off x="5410961" y="2047494"/>
              <a:ext cx="3581400" cy="1295400"/>
            </a:xfrm>
            <a:custGeom>
              <a:avLst/>
              <a:gdLst/>
              <a:ahLst/>
              <a:cxnLst/>
              <a:rect l="l" t="t" r="r" b="b"/>
              <a:pathLst>
                <a:path w="3581400" h="1295400">
                  <a:moveTo>
                    <a:pt x="3581399" y="0"/>
                  </a:moveTo>
                  <a:lnTo>
                    <a:pt x="497459" y="0"/>
                  </a:lnTo>
                  <a:lnTo>
                    <a:pt x="0" y="304800"/>
                  </a:lnTo>
                  <a:lnTo>
                    <a:pt x="0" y="1295400"/>
                  </a:lnTo>
                  <a:lnTo>
                    <a:pt x="895350" y="1295400"/>
                  </a:lnTo>
                  <a:lnTo>
                    <a:pt x="596900" y="1295400"/>
                  </a:lnTo>
                  <a:lnTo>
                    <a:pt x="3581399" y="1295400"/>
                  </a:lnTo>
                  <a:lnTo>
                    <a:pt x="3581399" y="0"/>
                  </a:lnTo>
                  <a:close/>
                </a:path>
              </a:pathLst>
            </a:custGeom>
            <a:solidFill>
              <a:srgbClr val="FFFFCC"/>
            </a:solidFill>
          </p:spPr>
          <p:txBody>
            <a:bodyPr wrap="square" lIns="0" tIns="0" rIns="0" bIns="0" rtlCol="0"/>
            <a:lstStyle/>
            <a:p/>
          </p:txBody>
        </p:sp>
        <p:sp>
          <p:nvSpPr>
            <p:cNvPr id="10" name="object 10" descr=""/>
            <p:cNvSpPr/>
            <p:nvPr/>
          </p:nvSpPr>
          <p:spPr>
            <a:xfrm>
              <a:off x="5410961" y="2047494"/>
              <a:ext cx="3581400" cy="1295400"/>
            </a:xfrm>
            <a:custGeom>
              <a:avLst/>
              <a:gdLst/>
              <a:ahLst/>
              <a:cxnLst/>
              <a:rect l="l" t="t" r="r" b="b"/>
              <a:pathLst>
                <a:path w="3581400" h="1295400">
                  <a:moveTo>
                    <a:pt x="596900" y="1295400"/>
                  </a:moveTo>
                  <a:lnTo>
                    <a:pt x="3581399" y="1295400"/>
                  </a:lnTo>
                  <a:lnTo>
                    <a:pt x="3581399" y="0"/>
                  </a:lnTo>
                  <a:lnTo>
                    <a:pt x="497459" y="0"/>
                  </a:lnTo>
                  <a:lnTo>
                    <a:pt x="0" y="304800"/>
                  </a:lnTo>
                  <a:lnTo>
                    <a:pt x="0" y="1295400"/>
                  </a:lnTo>
                  <a:lnTo>
                    <a:pt x="895350" y="1295400"/>
                  </a:lnTo>
                </a:path>
              </a:pathLst>
            </a:custGeom>
            <a:ln w="28956">
              <a:solidFill>
                <a:srgbClr val="000000"/>
              </a:solidFill>
            </a:ln>
          </p:spPr>
          <p:txBody>
            <a:bodyPr wrap="square" lIns="0" tIns="0" rIns="0" bIns="0" rtlCol="0"/>
            <a:lstStyle/>
            <a:p/>
          </p:txBody>
        </p:sp>
        <p:sp>
          <p:nvSpPr>
            <p:cNvPr id="11" name="object 11" descr=""/>
            <p:cNvSpPr/>
            <p:nvPr/>
          </p:nvSpPr>
          <p:spPr>
            <a:xfrm>
              <a:off x="5258561" y="2199894"/>
              <a:ext cx="3581400" cy="1295400"/>
            </a:xfrm>
            <a:custGeom>
              <a:avLst/>
              <a:gdLst/>
              <a:ahLst/>
              <a:cxnLst/>
              <a:rect l="l" t="t" r="r" b="b"/>
              <a:pathLst>
                <a:path w="3581400" h="1295400">
                  <a:moveTo>
                    <a:pt x="3581399" y="0"/>
                  </a:moveTo>
                  <a:lnTo>
                    <a:pt x="497459" y="0"/>
                  </a:lnTo>
                  <a:lnTo>
                    <a:pt x="0" y="304800"/>
                  </a:lnTo>
                  <a:lnTo>
                    <a:pt x="0" y="1295400"/>
                  </a:lnTo>
                  <a:lnTo>
                    <a:pt x="895350" y="1295400"/>
                  </a:lnTo>
                  <a:lnTo>
                    <a:pt x="596900" y="1295400"/>
                  </a:lnTo>
                  <a:lnTo>
                    <a:pt x="3581399" y="1295400"/>
                  </a:lnTo>
                  <a:lnTo>
                    <a:pt x="3581399" y="0"/>
                  </a:lnTo>
                  <a:close/>
                </a:path>
              </a:pathLst>
            </a:custGeom>
            <a:solidFill>
              <a:srgbClr val="FFFFCC"/>
            </a:solidFill>
          </p:spPr>
          <p:txBody>
            <a:bodyPr wrap="square" lIns="0" tIns="0" rIns="0" bIns="0" rtlCol="0"/>
            <a:lstStyle/>
            <a:p/>
          </p:txBody>
        </p:sp>
        <p:sp>
          <p:nvSpPr>
            <p:cNvPr id="12" name="object 12" descr=""/>
            <p:cNvSpPr/>
            <p:nvPr/>
          </p:nvSpPr>
          <p:spPr>
            <a:xfrm>
              <a:off x="5258561" y="2199894"/>
              <a:ext cx="3581400" cy="1295400"/>
            </a:xfrm>
            <a:custGeom>
              <a:avLst/>
              <a:gdLst/>
              <a:ahLst/>
              <a:cxnLst/>
              <a:rect l="l" t="t" r="r" b="b"/>
              <a:pathLst>
                <a:path w="3581400" h="1295400">
                  <a:moveTo>
                    <a:pt x="596900" y="1295400"/>
                  </a:moveTo>
                  <a:lnTo>
                    <a:pt x="3581399" y="1295400"/>
                  </a:lnTo>
                  <a:lnTo>
                    <a:pt x="3581399" y="0"/>
                  </a:lnTo>
                  <a:lnTo>
                    <a:pt x="497459" y="0"/>
                  </a:lnTo>
                  <a:lnTo>
                    <a:pt x="0" y="304800"/>
                  </a:lnTo>
                  <a:lnTo>
                    <a:pt x="0" y="1295400"/>
                  </a:lnTo>
                  <a:lnTo>
                    <a:pt x="895350" y="1295400"/>
                  </a:lnTo>
                </a:path>
              </a:pathLst>
            </a:custGeom>
            <a:ln w="28956">
              <a:solidFill>
                <a:srgbClr val="000000"/>
              </a:solidFill>
            </a:ln>
          </p:spPr>
          <p:txBody>
            <a:bodyPr wrap="square" lIns="0" tIns="0" rIns="0" bIns="0" rtlCol="0"/>
            <a:lstStyle/>
            <a:p/>
          </p:txBody>
        </p:sp>
        <p:sp>
          <p:nvSpPr>
            <p:cNvPr id="13" name="object 13" descr=""/>
            <p:cNvSpPr/>
            <p:nvPr/>
          </p:nvSpPr>
          <p:spPr>
            <a:xfrm>
              <a:off x="4877561" y="2580894"/>
              <a:ext cx="3581400" cy="1295400"/>
            </a:xfrm>
            <a:custGeom>
              <a:avLst/>
              <a:gdLst/>
              <a:ahLst/>
              <a:cxnLst/>
              <a:rect l="l" t="t" r="r" b="b"/>
              <a:pathLst>
                <a:path w="3581400" h="1295400">
                  <a:moveTo>
                    <a:pt x="3581399" y="0"/>
                  </a:moveTo>
                  <a:lnTo>
                    <a:pt x="497459" y="0"/>
                  </a:lnTo>
                  <a:lnTo>
                    <a:pt x="0" y="304800"/>
                  </a:lnTo>
                  <a:lnTo>
                    <a:pt x="0" y="1295399"/>
                  </a:lnTo>
                  <a:lnTo>
                    <a:pt x="895350" y="1295399"/>
                  </a:lnTo>
                  <a:lnTo>
                    <a:pt x="596900" y="1295399"/>
                  </a:lnTo>
                  <a:lnTo>
                    <a:pt x="3581399" y="1295399"/>
                  </a:lnTo>
                  <a:lnTo>
                    <a:pt x="3581399" y="0"/>
                  </a:lnTo>
                  <a:close/>
                </a:path>
              </a:pathLst>
            </a:custGeom>
            <a:solidFill>
              <a:srgbClr val="FFFFCC"/>
            </a:solidFill>
          </p:spPr>
          <p:txBody>
            <a:bodyPr wrap="square" lIns="0" tIns="0" rIns="0" bIns="0" rtlCol="0"/>
            <a:lstStyle/>
            <a:p/>
          </p:txBody>
        </p:sp>
        <p:sp>
          <p:nvSpPr>
            <p:cNvPr id="14" name="object 14" descr=""/>
            <p:cNvSpPr/>
            <p:nvPr/>
          </p:nvSpPr>
          <p:spPr>
            <a:xfrm>
              <a:off x="4877561" y="2580894"/>
              <a:ext cx="3581400" cy="1295400"/>
            </a:xfrm>
            <a:custGeom>
              <a:avLst/>
              <a:gdLst/>
              <a:ahLst/>
              <a:cxnLst/>
              <a:rect l="l" t="t" r="r" b="b"/>
              <a:pathLst>
                <a:path w="3581400" h="1295400">
                  <a:moveTo>
                    <a:pt x="596900" y="1295399"/>
                  </a:moveTo>
                  <a:lnTo>
                    <a:pt x="3581399" y="1295399"/>
                  </a:lnTo>
                  <a:lnTo>
                    <a:pt x="3581399" y="0"/>
                  </a:lnTo>
                  <a:lnTo>
                    <a:pt x="497459" y="0"/>
                  </a:lnTo>
                  <a:lnTo>
                    <a:pt x="0" y="304800"/>
                  </a:lnTo>
                  <a:lnTo>
                    <a:pt x="0" y="1295399"/>
                  </a:lnTo>
                  <a:lnTo>
                    <a:pt x="895350" y="1295399"/>
                  </a:lnTo>
                </a:path>
              </a:pathLst>
            </a:custGeom>
            <a:ln w="28955">
              <a:solidFill>
                <a:srgbClr val="000000"/>
              </a:solidFill>
            </a:ln>
          </p:spPr>
          <p:txBody>
            <a:bodyPr wrap="square" lIns="0" tIns="0" rIns="0" bIns="0" rtlCol="0"/>
            <a:lstStyle/>
            <a:p/>
          </p:txBody>
        </p:sp>
        <p:sp>
          <p:nvSpPr>
            <p:cNvPr id="15" name="object 15" descr=""/>
            <p:cNvSpPr/>
            <p:nvPr/>
          </p:nvSpPr>
          <p:spPr>
            <a:xfrm>
              <a:off x="4420362" y="1979675"/>
              <a:ext cx="3910329" cy="2353945"/>
            </a:xfrm>
            <a:custGeom>
              <a:avLst/>
              <a:gdLst/>
              <a:ahLst/>
              <a:cxnLst/>
              <a:rect l="l" t="t" r="r" b="b"/>
              <a:pathLst>
                <a:path w="3910329" h="2353945">
                  <a:moveTo>
                    <a:pt x="3581400" y="1058418"/>
                  </a:moveTo>
                  <a:lnTo>
                    <a:pt x="497459" y="1058418"/>
                  </a:lnTo>
                  <a:lnTo>
                    <a:pt x="0" y="1363218"/>
                  </a:lnTo>
                  <a:lnTo>
                    <a:pt x="0" y="2353818"/>
                  </a:lnTo>
                  <a:lnTo>
                    <a:pt x="596900" y="2353818"/>
                  </a:lnTo>
                  <a:lnTo>
                    <a:pt x="895350" y="2353818"/>
                  </a:lnTo>
                  <a:lnTo>
                    <a:pt x="3581400" y="2353818"/>
                  </a:lnTo>
                  <a:lnTo>
                    <a:pt x="3581400" y="1058418"/>
                  </a:lnTo>
                  <a:close/>
                </a:path>
                <a:path w="3910329" h="2353945">
                  <a:moveTo>
                    <a:pt x="3909822" y="0"/>
                  </a:moveTo>
                  <a:lnTo>
                    <a:pt x="1980438" y="0"/>
                  </a:lnTo>
                  <a:lnTo>
                    <a:pt x="1980438" y="370332"/>
                  </a:lnTo>
                  <a:lnTo>
                    <a:pt x="3909822" y="370332"/>
                  </a:lnTo>
                  <a:lnTo>
                    <a:pt x="3909822" y="0"/>
                  </a:lnTo>
                  <a:close/>
                </a:path>
              </a:pathLst>
            </a:custGeom>
            <a:solidFill>
              <a:srgbClr val="FFFFCC"/>
            </a:solidFill>
          </p:spPr>
          <p:txBody>
            <a:bodyPr wrap="square" lIns="0" tIns="0" rIns="0" bIns="0" rtlCol="0"/>
            <a:lstStyle/>
            <a:p/>
          </p:txBody>
        </p:sp>
        <p:sp>
          <p:nvSpPr>
            <p:cNvPr id="16" name="object 16" descr=""/>
            <p:cNvSpPr/>
            <p:nvPr/>
          </p:nvSpPr>
          <p:spPr>
            <a:xfrm>
              <a:off x="4420361" y="3038094"/>
              <a:ext cx="3581400" cy="1295400"/>
            </a:xfrm>
            <a:custGeom>
              <a:avLst/>
              <a:gdLst/>
              <a:ahLst/>
              <a:cxnLst/>
              <a:rect l="l" t="t" r="r" b="b"/>
              <a:pathLst>
                <a:path w="3581400" h="1295400">
                  <a:moveTo>
                    <a:pt x="596900" y="1295399"/>
                  </a:moveTo>
                  <a:lnTo>
                    <a:pt x="3581399" y="1295399"/>
                  </a:lnTo>
                  <a:lnTo>
                    <a:pt x="3581399" y="0"/>
                  </a:lnTo>
                  <a:lnTo>
                    <a:pt x="497459" y="0"/>
                  </a:lnTo>
                  <a:lnTo>
                    <a:pt x="0" y="304800"/>
                  </a:lnTo>
                  <a:lnTo>
                    <a:pt x="0" y="1295399"/>
                  </a:lnTo>
                  <a:lnTo>
                    <a:pt x="895350" y="1295399"/>
                  </a:lnTo>
                </a:path>
              </a:pathLst>
            </a:custGeom>
            <a:ln w="28955">
              <a:solidFill>
                <a:srgbClr val="000000"/>
              </a:solidFill>
            </a:ln>
          </p:spPr>
          <p:txBody>
            <a:bodyPr wrap="square" lIns="0" tIns="0" rIns="0" bIns="0" rtlCol="0"/>
            <a:lstStyle/>
            <a:p/>
          </p:txBody>
        </p:sp>
        <p:sp>
          <p:nvSpPr>
            <p:cNvPr id="17" name="object 17" descr=""/>
            <p:cNvSpPr/>
            <p:nvPr/>
          </p:nvSpPr>
          <p:spPr>
            <a:xfrm>
              <a:off x="3963161" y="3495294"/>
              <a:ext cx="3581400" cy="1295400"/>
            </a:xfrm>
            <a:custGeom>
              <a:avLst/>
              <a:gdLst/>
              <a:ahLst/>
              <a:cxnLst/>
              <a:rect l="l" t="t" r="r" b="b"/>
              <a:pathLst>
                <a:path w="3581400" h="1295400">
                  <a:moveTo>
                    <a:pt x="3581399" y="0"/>
                  </a:moveTo>
                  <a:lnTo>
                    <a:pt x="497459" y="0"/>
                  </a:lnTo>
                  <a:lnTo>
                    <a:pt x="0" y="304799"/>
                  </a:lnTo>
                  <a:lnTo>
                    <a:pt x="0" y="1295399"/>
                  </a:lnTo>
                  <a:lnTo>
                    <a:pt x="895350" y="1295399"/>
                  </a:lnTo>
                  <a:lnTo>
                    <a:pt x="596900" y="1295399"/>
                  </a:lnTo>
                  <a:lnTo>
                    <a:pt x="3581399" y="1295399"/>
                  </a:lnTo>
                  <a:lnTo>
                    <a:pt x="3581399" y="0"/>
                  </a:lnTo>
                  <a:close/>
                </a:path>
              </a:pathLst>
            </a:custGeom>
            <a:solidFill>
              <a:srgbClr val="FFFFCC"/>
            </a:solidFill>
          </p:spPr>
          <p:txBody>
            <a:bodyPr wrap="square" lIns="0" tIns="0" rIns="0" bIns="0" rtlCol="0"/>
            <a:lstStyle/>
            <a:p/>
          </p:txBody>
        </p:sp>
        <p:sp>
          <p:nvSpPr>
            <p:cNvPr id="18" name="object 18" descr=""/>
            <p:cNvSpPr/>
            <p:nvPr/>
          </p:nvSpPr>
          <p:spPr>
            <a:xfrm>
              <a:off x="3963161" y="3495294"/>
              <a:ext cx="3581400" cy="1295400"/>
            </a:xfrm>
            <a:custGeom>
              <a:avLst/>
              <a:gdLst/>
              <a:ahLst/>
              <a:cxnLst/>
              <a:rect l="l" t="t" r="r" b="b"/>
              <a:pathLst>
                <a:path w="3581400" h="1295400">
                  <a:moveTo>
                    <a:pt x="596900" y="1295399"/>
                  </a:moveTo>
                  <a:lnTo>
                    <a:pt x="3581399" y="1295399"/>
                  </a:lnTo>
                  <a:lnTo>
                    <a:pt x="3581399" y="0"/>
                  </a:lnTo>
                  <a:lnTo>
                    <a:pt x="497459" y="0"/>
                  </a:lnTo>
                  <a:lnTo>
                    <a:pt x="0" y="304799"/>
                  </a:lnTo>
                  <a:lnTo>
                    <a:pt x="0" y="1295399"/>
                  </a:lnTo>
                  <a:lnTo>
                    <a:pt x="895350" y="1295399"/>
                  </a:lnTo>
                </a:path>
              </a:pathLst>
            </a:custGeom>
            <a:ln w="28955">
              <a:solidFill>
                <a:srgbClr val="000000"/>
              </a:solidFill>
            </a:ln>
          </p:spPr>
          <p:txBody>
            <a:bodyPr wrap="square" lIns="0" tIns="0" rIns="0" bIns="0" rtlCol="0"/>
            <a:lstStyle/>
            <a:p/>
          </p:txBody>
        </p:sp>
        <p:sp>
          <p:nvSpPr>
            <p:cNvPr id="19" name="object 19" descr=""/>
            <p:cNvSpPr/>
            <p:nvPr/>
          </p:nvSpPr>
          <p:spPr>
            <a:xfrm>
              <a:off x="3810761" y="3647694"/>
              <a:ext cx="3581400" cy="1295400"/>
            </a:xfrm>
            <a:custGeom>
              <a:avLst/>
              <a:gdLst/>
              <a:ahLst/>
              <a:cxnLst/>
              <a:rect l="l" t="t" r="r" b="b"/>
              <a:pathLst>
                <a:path w="3581400" h="1295400">
                  <a:moveTo>
                    <a:pt x="3581399" y="0"/>
                  </a:moveTo>
                  <a:lnTo>
                    <a:pt x="497459" y="0"/>
                  </a:lnTo>
                  <a:lnTo>
                    <a:pt x="0" y="304799"/>
                  </a:lnTo>
                  <a:lnTo>
                    <a:pt x="0" y="1295399"/>
                  </a:lnTo>
                  <a:lnTo>
                    <a:pt x="895350" y="1295399"/>
                  </a:lnTo>
                  <a:lnTo>
                    <a:pt x="596900" y="1295399"/>
                  </a:lnTo>
                  <a:lnTo>
                    <a:pt x="3581399" y="1295399"/>
                  </a:lnTo>
                  <a:lnTo>
                    <a:pt x="3581399" y="0"/>
                  </a:lnTo>
                  <a:close/>
                </a:path>
              </a:pathLst>
            </a:custGeom>
            <a:solidFill>
              <a:srgbClr val="FFFFCC"/>
            </a:solidFill>
          </p:spPr>
          <p:txBody>
            <a:bodyPr wrap="square" lIns="0" tIns="0" rIns="0" bIns="0" rtlCol="0"/>
            <a:lstStyle/>
            <a:p/>
          </p:txBody>
        </p:sp>
        <p:sp>
          <p:nvSpPr>
            <p:cNvPr id="20" name="object 20" descr=""/>
            <p:cNvSpPr/>
            <p:nvPr/>
          </p:nvSpPr>
          <p:spPr>
            <a:xfrm>
              <a:off x="3810761" y="3647694"/>
              <a:ext cx="3581400" cy="1295400"/>
            </a:xfrm>
            <a:custGeom>
              <a:avLst/>
              <a:gdLst/>
              <a:ahLst/>
              <a:cxnLst/>
              <a:rect l="l" t="t" r="r" b="b"/>
              <a:pathLst>
                <a:path w="3581400" h="1295400">
                  <a:moveTo>
                    <a:pt x="596900" y="1295399"/>
                  </a:moveTo>
                  <a:lnTo>
                    <a:pt x="3581399" y="1295399"/>
                  </a:lnTo>
                  <a:lnTo>
                    <a:pt x="3581399" y="0"/>
                  </a:lnTo>
                  <a:lnTo>
                    <a:pt x="497459" y="0"/>
                  </a:lnTo>
                  <a:lnTo>
                    <a:pt x="0" y="304799"/>
                  </a:lnTo>
                  <a:lnTo>
                    <a:pt x="0" y="1295399"/>
                  </a:lnTo>
                  <a:lnTo>
                    <a:pt x="895350" y="1295399"/>
                  </a:lnTo>
                </a:path>
              </a:pathLst>
            </a:custGeom>
            <a:ln w="28956">
              <a:solidFill>
                <a:srgbClr val="000000"/>
              </a:solidFill>
            </a:ln>
          </p:spPr>
          <p:txBody>
            <a:bodyPr wrap="square" lIns="0" tIns="0" rIns="0" bIns="0" rtlCol="0"/>
            <a:lstStyle/>
            <a:p/>
          </p:txBody>
        </p:sp>
        <p:sp>
          <p:nvSpPr>
            <p:cNvPr id="21" name="object 21" descr=""/>
            <p:cNvSpPr/>
            <p:nvPr/>
          </p:nvSpPr>
          <p:spPr>
            <a:xfrm>
              <a:off x="3658361" y="3800094"/>
              <a:ext cx="3581400" cy="1295400"/>
            </a:xfrm>
            <a:custGeom>
              <a:avLst/>
              <a:gdLst/>
              <a:ahLst/>
              <a:cxnLst/>
              <a:rect l="l" t="t" r="r" b="b"/>
              <a:pathLst>
                <a:path w="3581400" h="1295400">
                  <a:moveTo>
                    <a:pt x="3581399" y="0"/>
                  </a:moveTo>
                  <a:lnTo>
                    <a:pt x="497459" y="0"/>
                  </a:lnTo>
                  <a:lnTo>
                    <a:pt x="0" y="304799"/>
                  </a:lnTo>
                  <a:lnTo>
                    <a:pt x="0" y="1295399"/>
                  </a:lnTo>
                  <a:lnTo>
                    <a:pt x="895350" y="1295399"/>
                  </a:lnTo>
                  <a:lnTo>
                    <a:pt x="596900" y="1295399"/>
                  </a:lnTo>
                  <a:lnTo>
                    <a:pt x="3581399" y="1295399"/>
                  </a:lnTo>
                  <a:lnTo>
                    <a:pt x="3581399" y="0"/>
                  </a:lnTo>
                  <a:close/>
                </a:path>
              </a:pathLst>
            </a:custGeom>
            <a:solidFill>
              <a:srgbClr val="FFFFCC"/>
            </a:solidFill>
          </p:spPr>
          <p:txBody>
            <a:bodyPr wrap="square" lIns="0" tIns="0" rIns="0" bIns="0" rtlCol="0"/>
            <a:lstStyle/>
            <a:p/>
          </p:txBody>
        </p:sp>
        <p:sp>
          <p:nvSpPr>
            <p:cNvPr id="22" name="object 22" descr=""/>
            <p:cNvSpPr/>
            <p:nvPr/>
          </p:nvSpPr>
          <p:spPr>
            <a:xfrm>
              <a:off x="3658361" y="3800094"/>
              <a:ext cx="3581400" cy="1295400"/>
            </a:xfrm>
            <a:custGeom>
              <a:avLst/>
              <a:gdLst/>
              <a:ahLst/>
              <a:cxnLst/>
              <a:rect l="l" t="t" r="r" b="b"/>
              <a:pathLst>
                <a:path w="3581400" h="1295400">
                  <a:moveTo>
                    <a:pt x="596900" y="1295399"/>
                  </a:moveTo>
                  <a:lnTo>
                    <a:pt x="3581399" y="1295399"/>
                  </a:lnTo>
                  <a:lnTo>
                    <a:pt x="3581399" y="0"/>
                  </a:lnTo>
                  <a:lnTo>
                    <a:pt x="497459" y="0"/>
                  </a:lnTo>
                  <a:lnTo>
                    <a:pt x="0" y="304799"/>
                  </a:lnTo>
                  <a:lnTo>
                    <a:pt x="0" y="1295399"/>
                  </a:lnTo>
                  <a:lnTo>
                    <a:pt x="895350" y="1295399"/>
                  </a:lnTo>
                </a:path>
              </a:pathLst>
            </a:custGeom>
            <a:ln w="28956">
              <a:solidFill>
                <a:srgbClr val="000000"/>
              </a:solidFill>
            </a:ln>
          </p:spPr>
          <p:txBody>
            <a:bodyPr wrap="square" lIns="0" tIns="0" rIns="0" bIns="0" rtlCol="0"/>
            <a:lstStyle/>
            <a:p/>
          </p:txBody>
        </p:sp>
        <p:sp>
          <p:nvSpPr>
            <p:cNvPr id="23" name="object 23" descr=""/>
            <p:cNvSpPr/>
            <p:nvPr/>
          </p:nvSpPr>
          <p:spPr>
            <a:xfrm>
              <a:off x="3505961" y="3952494"/>
              <a:ext cx="3581400" cy="1295400"/>
            </a:xfrm>
            <a:custGeom>
              <a:avLst/>
              <a:gdLst/>
              <a:ahLst/>
              <a:cxnLst/>
              <a:rect l="l" t="t" r="r" b="b"/>
              <a:pathLst>
                <a:path w="3581400" h="1295400">
                  <a:moveTo>
                    <a:pt x="3581399" y="0"/>
                  </a:moveTo>
                  <a:lnTo>
                    <a:pt x="497459" y="0"/>
                  </a:lnTo>
                  <a:lnTo>
                    <a:pt x="0" y="304799"/>
                  </a:lnTo>
                  <a:lnTo>
                    <a:pt x="0" y="1295399"/>
                  </a:lnTo>
                  <a:lnTo>
                    <a:pt x="895350" y="1295399"/>
                  </a:lnTo>
                  <a:lnTo>
                    <a:pt x="596900" y="1295399"/>
                  </a:lnTo>
                  <a:lnTo>
                    <a:pt x="3581399" y="1295399"/>
                  </a:lnTo>
                  <a:lnTo>
                    <a:pt x="3581399" y="0"/>
                  </a:lnTo>
                  <a:close/>
                </a:path>
              </a:pathLst>
            </a:custGeom>
            <a:solidFill>
              <a:srgbClr val="FFFFCC"/>
            </a:solidFill>
          </p:spPr>
          <p:txBody>
            <a:bodyPr wrap="square" lIns="0" tIns="0" rIns="0" bIns="0" rtlCol="0"/>
            <a:lstStyle/>
            <a:p/>
          </p:txBody>
        </p:sp>
        <p:sp>
          <p:nvSpPr>
            <p:cNvPr id="24" name="object 24" descr=""/>
            <p:cNvSpPr/>
            <p:nvPr/>
          </p:nvSpPr>
          <p:spPr>
            <a:xfrm>
              <a:off x="3505961" y="3952494"/>
              <a:ext cx="3581400" cy="1295400"/>
            </a:xfrm>
            <a:custGeom>
              <a:avLst/>
              <a:gdLst/>
              <a:ahLst/>
              <a:cxnLst/>
              <a:rect l="l" t="t" r="r" b="b"/>
              <a:pathLst>
                <a:path w="3581400" h="1295400">
                  <a:moveTo>
                    <a:pt x="596900" y="1295399"/>
                  </a:moveTo>
                  <a:lnTo>
                    <a:pt x="3581399" y="1295399"/>
                  </a:lnTo>
                  <a:lnTo>
                    <a:pt x="3581399" y="0"/>
                  </a:lnTo>
                  <a:lnTo>
                    <a:pt x="497459" y="0"/>
                  </a:lnTo>
                  <a:lnTo>
                    <a:pt x="0" y="304799"/>
                  </a:lnTo>
                  <a:lnTo>
                    <a:pt x="0" y="1295399"/>
                  </a:lnTo>
                  <a:lnTo>
                    <a:pt x="895350" y="1295399"/>
                  </a:lnTo>
                </a:path>
              </a:pathLst>
            </a:custGeom>
            <a:ln w="28956">
              <a:solidFill>
                <a:srgbClr val="000000"/>
              </a:solidFill>
            </a:ln>
          </p:spPr>
          <p:txBody>
            <a:bodyPr wrap="square" lIns="0" tIns="0" rIns="0" bIns="0" rtlCol="0"/>
            <a:lstStyle/>
            <a:p/>
          </p:txBody>
        </p:sp>
        <p:sp>
          <p:nvSpPr>
            <p:cNvPr id="25" name="object 25" descr=""/>
            <p:cNvSpPr/>
            <p:nvPr/>
          </p:nvSpPr>
          <p:spPr>
            <a:xfrm>
              <a:off x="3353562" y="3570731"/>
              <a:ext cx="3581400" cy="1830070"/>
            </a:xfrm>
            <a:custGeom>
              <a:avLst/>
              <a:gdLst/>
              <a:ahLst/>
              <a:cxnLst/>
              <a:rect l="l" t="t" r="r" b="b"/>
              <a:pathLst>
                <a:path w="3581400" h="1830070">
                  <a:moveTo>
                    <a:pt x="3070098" y="0"/>
                  </a:moveTo>
                  <a:lnTo>
                    <a:pt x="1218438" y="0"/>
                  </a:lnTo>
                  <a:lnTo>
                    <a:pt x="1218438" y="368808"/>
                  </a:lnTo>
                  <a:lnTo>
                    <a:pt x="3070098" y="368808"/>
                  </a:lnTo>
                  <a:lnTo>
                    <a:pt x="3070098" y="0"/>
                  </a:lnTo>
                  <a:close/>
                </a:path>
                <a:path w="3581400" h="1830070">
                  <a:moveTo>
                    <a:pt x="3581400" y="534162"/>
                  </a:moveTo>
                  <a:lnTo>
                    <a:pt x="497459" y="534162"/>
                  </a:lnTo>
                  <a:lnTo>
                    <a:pt x="0" y="838962"/>
                  </a:lnTo>
                  <a:lnTo>
                    <a:pt x="0" y="1829562"/>
                  </a:lnTo>
                  <a:lnTo>
                    <a:pt x="596900" y="1829562"/>
                  </a:lnTo>
                  <a:lnTo>
                    <a:pt x="895350" y="1829562"/>
                  </a:lnTo>
                  <a:lnTo>
                    <a:pt x="3581400" y="1829562"/>
                  </a:lnTo>
                  <a:lnTo>
                    <a:pt x="3581400" y="534162"/>
                  </a:lnTo>
                  <a:close/>
                </a:path>
              </a:pathLst>
            </a:custGeom>
            <a:solidFill>
              <a:srgbClr val="FFFFCC"/>
            </a:solidFill>
          </p:spPr>
          <p:txBody>
            <a:bodyPr wrap="square" lIns="0" tIns="0" rIns="0" bIns="0" rtlCol="0"/>
            <a:lstStyle/>
            <a:p/>
          </p:txBody>
        </p:sp>
        <p:sp>
          <p:nvSpPr>
            <p:cNvPr id="26" name="object 26" descr=""/>
            <p:cNvSpPr/>
            <p:nvPr/>
          </p:nvSpPr>
          <p:spPr>
            <a:xfrm>
              <a:off x="3353561" y="4104894"/>
              <a:ext cx="3581400" cy="1295400"/>
            </a:xfrm>
            <a:custGeom>
              <a:avLst/>
              <a:gdLst/>
              <a:ahLst/>
              <a:cxnLst/>
              <a:rect l="l" t="t" r="r" b="b"/>
              <a:pathLst>
                <a:path w="3581400" h="1295400">
                  <a:moveTo>
                    <a:pt x="596900" y="1295399"/>
                  </a:moveTo>
                  <a:lnTo>
                    <a:pt x="3581399" y="1295399"/>
                  </a:lnTo>
                  <a:lnTo>
                    <a:pt x="3581399" y="0"/>
                  </a:lnTo>
                  <a:lnTo>
                    <a:pt x="497459" y="0"/>
                  </a:lnTo>
                  <a:lnTo>
                    <a:pt x="0" y="304799"/>
                  </a:lnTo>
                  <a:lnTo>
                    <a:pt x="0" y="1295399"/>
                  </a:lnTo>
                  <a:lnTo>
                    <a:pt x="895350" y="1295399"/>
                  </a:lnTo>
                </a:path>
              </a:pathLst>
            </a:custGeom>
            <a:ln w="28956">
              <a:solidFill>
                <a:srgbClr val="000000"/>
              </a:solidFill>
            </a:ln>
          </p:spPr>
          <p:txBody>
            <a:bodyPr wrap="square" lIns="0" tIns="0" rIns="0" bIns="0" rtlCol="0"/>
            <a:lstStyle/>
            <a:p/>
          </p:txBody>
        </p:sp>
        <p:sp>
          <p:nvSpPr>
            <p:cNvPr id="27" name="object 27" descr=""/>
            <p:cNvSpPr/>
            <p:nvPr/>
          </p:nvSpPr>
          <p:spPr>
            <a:xfrm>
              <a:off x="2972561" y="4485894"/>
              <a:ext cx="3581400" cy="1295400"/>
            </a:xfrm>
            <a:custGeom>
              <a:avLst/>
              <a:gdLst/>
              <a:ahLst/>
              <a:cxnLst/>
              <a:rect l="l" t="t" r="r" b="b"/>
              <a:pathLst>
                <a:path w="3581400" h="1295400">
                  <a:moveTo>
                    <a:pt x="3581399" y="0"/>
                  </a:moveTo>
                  <a:lnTo>
                    <a:pt x="497459" y="0"/>
                  </a:lnTo>
                  <a:lnTo>
                    <a:pt x="0" y="304799"/>
                  </a:lnTo>
                  <a:lnTo>
                    <a:pt x="0" y="1295399"/>
                  </a:lnTo>
                  <a:lnTo>
                    <a:pt x="895350" y="1295399"/>
                  </a:lnTo>
                  <a:lnTo>
                    <a:pt x="596900" y="1295399"/>
                  </a:lnTo>
                  <a:lnTo>
                    <a:pt x="3581399" y="1295399"/>
                  </a:lnTo>
                  <a:lnTo>
                    <a:pt x="3581399" y="0"/>
                  </a:lnTo>
                  <a:close/>
                </a:path>
              </a:pathLst>
            </a:custGeom>
            <a:solidFill>
              <a:srgbClr val="FFFFCC"/>
            </a:solidFill>
          </p:spPr>
          <p:txBody>
            <a:bodyPr wrap="square" lIns="0" tIns="0" rIns="0" bIns="0" rtlCol="0"/>
            <a:lstStyle/>
            <a:p/>
          </p:txBody>
        </p:sp>
        <p:sp>
          <p:nvSpPr>
            <p:cNvPr id="28" name="object 28" descr=""/>
            <p:cNvSpPr/>
            <p:nvPr/>
          </p:nvSpPr>
          <p:spPr>
            <a:xfrm>
              <a:off x="2972561" y="4485894"/>
              <a:ext cx="3581400" cy="1295400"/>
            </a:xfrm>
            <a:custGeom>
              <a:avLst/>
              <a:gdLst/>
              <a:ahLst/>
              <a:cxnLst/>
              <a:rect l="l" t="t" r="r" b="b"/>
              <a:pathLst>
                <a:path w="3581400" h="1295400">
                  <a:moveTo>
                    <a:pt x="596900" y="1295399"/>
                  </a:moveTo>
                  <a:lnTo>
                    <a:pt x="3581399" y="1295399"/>
                  </a:lnTo>
                  <a:lnTo>
                    <a:pt x="3581399" y="0"/>
                  </a:lnTo>
                  <a:lnTo>
                    <a:pt x="497459" y="0"/>
                  </a:lnTo>
                  <a:lnTo>
                    <a:pt x="0" y="304799"/>
                  </a:lnTo>
                  <a:lnTo>
                    <a:pt x="0" y="1295399"/>
                  </a:lnTo>
                  <a:lnTo>
                    <a:pt x="895350" y="1295399"/>
                  </a:lnTo>
                </a:path>
              </a:pathLst>
            </a:custGeom>
            <a:ln w="28956">
              <a:solidFill>
                <a:srgbClr val="000000"/>
              </a:solidFill>
            </a:ln>
          </p:spPr>
          <p:txBody>
            <a:bodyPr wrap="square" lIns="0" tIns="0" rIns="0" bIns="0" rtlCol="0"/>
            <a:lstStyle/>
            <a:p/>
          </p:txBody>
        </p:sp>
        <p:sp>
          <p:nvSpPr>
            <p:cNvPr id="29" name="object 29" descr=""/>
            <p:cNvSpPr/>
            <p:nvPr/>
          </p:nvSpPr>
          <p:spPr>
            <a:xfrm>
              <a:off x="2439161" y="4943094"/>
              <a:ext cx="3581400" cy="1295400"/>
            </a:xfrm>
            <a:custGeom>
              <a:avLst/>
              <a:gdLst/>
              <a:ahLst/>
              <a:cxnLst/>
              <a:rect l="l" t="t" r="r" b="b"/>
              <a:pathLst>
                <a:path w="3581400" h="1295400">
                  <a:moveTo>
                    <a:pt x="3581400" y="0"/>
                  </a:moveTo>
                  <a:lnTo>
                    <a:pt x="497458" y="0"/>
                  </a:lnTo>
                  <a:lnTo>
                    <a:pt x="0" y="304799"/>
                  </a:lnTo>
                  <a:lnTo>
                    <a:pt x="0" y="1295399"/>
                  </a:lnTo>
                  <a:lnTo>
                    <a:pt x="895350" y="1295399"/>
                  </a:lnTo>
                  <a:lnTo>
                    <a:pt x="596900" y="1295399"/>
                  </a:lnTo>
                  <a:lnTo>
                    <a:pt x="3581400" y="1295399"/>
                  </a:lnTo>
                  <a:lnTo>
                    <a:pt x="3581400" y="0"/>
                  </a:lnTo>
                  <a:close/>
                </a:path>
              </a:pathLst>
            </a:custGeom>
            <a:solidFill>
              <a:srgbClr val="FFFFCC"/>
            </a:solidFill>
          </p:spPr>
          <p:txBody>
            <a:bodyPr wrap="square" lIns="0" tIns="0" rIns="0" bIns="0" rtlCol="0"/>
            <a:lstStyle/>
            <a:p/>
          </p:txBody>
        </p:sp>
        <p:sp>
          <p:nvSpPr>
            <p:cNvPr id="30" name="object 30" descr=""/>
            <p:cNvSpPr/>
            <p:nvPr/>
          </p:nvSpPr>
          <p:spPr>
            <a:xfrm>
              <a:off x="2439161" y="4943094"/>
              <a:ext cx="3581400" cy="1295400"/>
            </a:xfrm>
            <a:custGeom>
              <a:avLst/>
              <a:gdLst/>
              <a:ahLst/>
              <a:cxnLst/>
              <a:rect l="l" t="t" r="r" b="b"/>
              <a:pathLst>
                <a:path w="3581400" h="1295400">
                  <a:moveTo>
                    <a:pt x="596900" y="1295399"/>
                  </a:moveTo>
                  <a:lnTo>
                    <a:pt x="3581400" y="1295399"/>
                  </a:lnTo>
                  <a:lnTo>
                    <a:pt x="3581400" y="0"/>
                  </a:lnTo>
                  <a:lnTo>
                    <a:pt x="497458" y="0"/>
                  </a:lnTo>
                  <a:lnTo>
                    <a:pt x="0" y="304799"/>
                  </a:lnTo>
                  <a:lnTo>
                    <a:pt x="0" y="1295399"/>
                  </a:lnTo>
                  <a:lnTo>
                    <a:pt x="895350" y="1295399"/>
                  </a:lnTo>
                </a:path>
              </a:pathLst>
            </a:custGeom>
            <a:ln w="28956">
              <a:solidFill>
                <a:srgbClr val="000000"/>
              </a:solidFill>
            </a:ln>
          </p:spPr>
          <p:txBody>
            <a:bodyPr wrap="square" lIns="0" tIns="0" rIns="0" bIns="0" rtlCol="0"/>
            <a:lstStyle/>
            <a:p/>
          </p:txBody>
        </p:sp>
      </p:grpSp>
      <p:sp>
        <p:nvSpPr>
          <p:cNvPr id="31" name="object 31" descr=""/>
          <p:cNvSpPr txBox="1"/>
          <p:nvPr/>
        </p:nvSpPr>
        <p:spPr>
          <a:xfrm>
            <a:off x="3050794" y="1311655"/>
            <a:ext cx="5180965" cy="4262120"/>
          </a:xfrm>
          <a:prstGeom prst="rect">
            <a:avLst/>
          </a:prstGeom>
        </p:spPr>
        <p:txBody>
          <a:bodyPr wrap="square" lIns="0" tIns="12700" rIns="0" bIns="0" rtlCol="0" vert="horz">
            <a:spAutoFit/>
          </a:bodyPr>
          <a:lstStyle/>
          <a:p>
            <a:pPr algn="r" marR="740410">
              <a:lnSpc>
                <a:spcPct val="100000"/>
              </a:lnSpc>
              <a:spcBef>
                <a:spcPts val="100"/>
              </a:spcBef>
            </a:pPr>
            <a:r>
              <a:rPr dirty="0" sz="1800" spc="-20">
                <a:latin typeface="Arial"/>
                <a:cs typeface="Arial"/>
              </a:rPr>
              <a:t>$END</a:t>
            </a:r>
            <a:endParaRPr sz="1800">
              <a:latin typeface="Arial"/>
              <a:cs typeface="Arial"/>
            </a:endParaRPr>
          </a:p>
          <a:p>
            <a:pPr>
              <a:lnSpc>
                <a:spcPct val="100000"/>
              </a:lnSpc>
              <a:spcBef>
                <a:spcPts val="35"/>
              </a:spcBef>
            </a:pPr>
            <a:endParaRPr sz="2850">
              <a:latin typeface="Arial"/>
              <a:cs typeface="Arial"/>
            </a:endParaRPr>
          </a:p>
          <a:p>
            <a:pPr marL="3441700">
              <a:lnSpc>
                <a:spcPct val="100000"/>
              </a:lnSpc>
              <a:spcBef>
                <a:spcPts val="5"/>
              </a:spcBef>
            </a:pPr>
            <a:r>
              <a:rPr dirty="0" sz="1800">
                <a:latin typeface="Arial"/>
                <a:cs typeface="Arial"/>
              </a:rPr>
              <a:t>Data</a:t>
            </a:r>
            <a:r>
              <a:rPr dirty="0" sz="1800" spc="-20">
                <a:latin typeface="Arial"/>
                <a:cs typeface="Arial"/>
              </a:rPr>
              <a:t> </a:t>
            </a:r>
            <a:r>
              <a:rPr dirty="0" sz="1800">
                <a:latin typeface="Arial"/>
                <a:cs typeface="Arial"/>
              </a:rPr>
              <a:t>for</a:t>
            </a:r>
            <a:r>
              <a:rPr dirty="0" sz="1800" spc="-25">
                <a:latin typeface="Arial"/>
                <a:cs typeface="Arial"/>
              </a:rPr>
              <a:t> </a:t>
            </a:r>
            <a:r>
              <a:rPr dirty="0" sz="1800" spc="-10">
                <a:latin typeface="Arial"/>
                <a:cs typeface="Arial"/>
              </a:rPr>
              <a:t>program</a:t>
            </a:r>
            <a:endParaRPr sz="1800">
              <a:latin typeface="Arial"/>
              <a:cs typeface="Arial"/>
            </a:endParaRPr>
          </a:p>
          <a:p>
            <a:pPr>
              <a:lnSpc>
                <a:spcPct val="100000"/>
              </a:lnSpc>
              <a:spcBef>
                <a:spcPts val="35"/>
              </a:spcBef>
            </a:pPr>
            <a:endParaRPr sz="2200">
              <a:latin typeface="Arial"/>
              <a:cs typeface="Arial"/>
            </a:endParaRPr>
          </a:p>
          <a:p>
            <a:pPr algn="ctr" marL="800100">
              <a:lnSpc>
                <a:spcPct val="100000"/>
              </a:lnSpc>
            </a:pPr>
            <a:r>
              <a:rPr dirty="0" sz="1800" spc="-20">
                <a:latin typeface="Arial"/>
                <a:cs typeface="Arial"/>
              </a:rPr>
              <a:t>$RUN</a:t>
            </a:r>
            <a:endParaRPr sz="1800">
              <a:latin typeface="Arial"/>
              <a:cs typeface="Arial"/>
            </a:endParaRPr>
          </a:p>
          <a:p>
            <a:pPr algn="ctr" marR="130175">
              <a:lnSpc>
                <a:spcPct val="100000"/>
              </a:lnSpc>
              <a:spcBef>
                <a:spcPts val="1440"/>
              </a:spcBef>
            </a:pPr>
            <a:r>
              <a:rPr dirty="0" sz="1800" spc="-10">
                <a:latin typeface="Arial"/>
                <a:cs typeface="Arial"/>
              </a:rPr>
              <a:t>$LOAD</a:t>
            </a:r>
            <a:endParaRPr sz="1800">
              <a:latin typeface="Arial"/>
              <a:cs typeface="Arial"/>
            </a:endParaRPr>
          </a:p>
          <a:p>
            <a:pPr>
              <a:lnSpc>
                <a:spcPct val="100000"/>
              </a:lnSpc>
              <a:spcBef>
                <a:spcPts val="30"/>
              </a:spcBef>
            </a:pPr>
            <a:endParaRPr sz="1750">
              <a:latin typeface="Arial"/>
              <a:cs typeface="Arial"/>
            </a:endParaRPr>
          </a:p>
          <a:p>
            <a:pPr algn="ctr" marR="297180">
              <a:lnSpc>
                <a:spcPct val="100000"/>
              </a:lnSpc>
            </a:pPr>
            <a:r>
              <a:rPr dirty="0" sz="1800">
                <a:latin typeface="Arial"/>
                <a:cs typeface="Arial"/>
              </a:rPr>
              <a:t>Fortran</a:t>
            </a:r>
            <a:r>
              <a:rPr dirty="0" sz="1800" spc="-10">
                <a:latin typeface="Arial"/>
                <a:cs typeface="Arial"/>
              </a:rPr>
              <a:t> program</a:t>
            </a:r>
            <a:endParaRPr sz="1800">
              <a:latin typeface="Arial"/>
              <a:cs typeface="Arial"/>
            </a:endParaRPr>
          </a:p>
          <a:p>
            <a:pPr>
              <a:lnSpc>
                <a:spcPct val="100000"/>
              </a:lnSpc>
            </a:pPr>
            <a:endParaRPr sz="2000">
              <a:latin typeface="Arial"/>
              <a:cs typeface="Arial"/>
            </a:endParaRPr>
          </a:p>
          <a:p>
            <a:pPr>
              <a:lnSpc>
                <a:spcPct val="100000"/>
              </a:lnSpc>
              <a:spcBef>
                <a:spcPts val="35"/>
              </a:spcBef>
            </a:pPr>
            <a:endParaRPr sz="2350">
              <a:latin typeface="Arial"/>
              <a:cs typeface="Arial"/>
            </a:endParaRPr>
          </a:p>
          <a:p>
            <a:pPr marL="546100">
              <a:lnSpc>
                <a:spcPct val="100000"/>
              </a:lnSpc>
            </a:pPr>
            <a:r>
              <a:rPr dirty="0" sz="1800" spc="-10">
                <a:latin typeface="Arial"/>
                <a:cs typeface="Arial"/>
              </a:rPr>
              <a:t>$FORTRAN</a:t>
            </a:r>
            <a:endParaRPr sz="1800">
              <a:latin typeface="Arial"/>
              <a:cs typeface="Arial"/>
            </a:endParaRPr>
          </a:p>
          <a:p>
            <a:pPr marL="12700">
              <a:lnSpc>
                <a:spcPts val="2155"/>
              </a:lnSpc>
              <a:spcBef>
                <a:spcPts val="1445"/>
              </a:spcBef>
            </a:pPr>
            <a:r>
              <a:rPr dirty="0" sz="1800">
                <a:latin typeface="Arial"/>
                <a:cs typeface="Arial"/>
              </a:rPr>
              <a:t>$JOB,</a:t>
            </a:r>
            <a:r>
              <a:rPr dirty="0" sz="1800" spc="-20">
                <a:latin typeface="Arial"/>
                <a:cs typeface="Arial"/>
              </a:rPr>
              <a:t> </a:t>
            </a:r>
            <a:r>
              <a:rPr dirty="0" sz="1800" spc="-10">
                <a:latin typeface="Arial"/>
                <a:cs typeface="Arial"/>
              </a:rPr>
              <a:t>10,429754</a:t>
            </a:r>
            <a:endParaRPr sz="1800">
              <a:latin typeface="Arial"/>
              <a:cs typeface="Arial"/>
            </a:endParaRPr>
          </a:p>
          <a:p>
            <a:pPr marL="12700">
              <a:lnSpc>
                <a:spcPts val="2395"/>
              </a:lnSpc>
            </a:pPr>
            <a:r>
              <a:rPr dirty="0" sz="2000">
                <a:latin typeface="Arial"/>
                <a:cs typeface="Arial"/>
              </a:rPr>
              <a:t>Cherry</a:t>
            </a:r>
            <a:r>
              <a:rPr dirty="0" sz="2000" spc="-45">
                <a:latin typeface="Arial"/>
                <a:cs typeface="Arial"/>
              </a:rPr>
              <a:t> </a:t>
            </a:r>
            <a:r>
              <a:rPr dirty="0" sz="2000" spc="-20">
                <a:latin typeface="Arial"/>
                <a:cs typeface="Arial"/>
              </a:rPr>
              <a:t>Chen</a:t>
            </a:r>
            <a:endParaRPr sz="2000">
              <a:latin typeface="Arial"/>
              <a:cs typeface="Arial"/>
            </a:endParaRPr>
          </a:p>
        </p:txBody>
      </p:sp>
      <p:grpSp>
        <p:nvGrpSpPr>
          <p:cNvPr id="32" name="object 32" descr=""/>
          <p:cNvGrpSpPr/>
          <p:nvPr/>
        </p:nvGrpSpPr>
        <p:grpSpPr>
          <a:xfrm>
            <a:off x="358140" y="219456"/>
            <a:ext cx="3829050" cy="787400"/>
            <a:chOff x="358140" y="219456"/>
            <a:chExt cx="3829050" cy="787400"/>
          </a:xfrm>
        </p:grpSpPr>
        <p:pic>
          <p:nvPicPr>
            <p:cNvPr id="33" name="object 33" descr=""/>
            <p:cNvPicPr/>
            <p:nvPr/>
          </p:nvPicPr>
          <p:blipFill>
            <a:blip r:embed="rId2" cstate="print"/>
            <a:stretch>
              <a:fillRect/>
            </a:stretch>
          </p:blipFill>
          <p:spPr>
            <a:xfrm>
              <a:off x="358140" y="219456"/>
              <a:ext cx="1532381" cy="787146"/>
            </a:xfrm>
            <a:prstGeom prst="rect">
              <a:avLst/>
            </a:prstGeom>
          </p:spPr>
        </p:pic>
        <p:pic>
          <p:nvPicPr>
            <p:cNvPr id="34" name="object 34" descr=""/>
            <p:cNvPicPr/>
            <p:nvPr/>
          </p:nvPicPr>
          <p:blipFill>
            <a:blip r:embed="rId3" cstate="print"/>
            <a:stretch>
              <a:fillRect/>
            </a:stretch>
          </p:blipFill>
          <p:spPr>
            <a:xfrm>
              <a:off x="1423415" y="219456"/>
              <a:ext cx="1352549" cy="787146"/>
            </a:xfrm>
            <a:prstGeom prst="rect">
              <a:avLst/>
            </a:prstGeom>
          </p:spPr>
        </p:pic>
        <p:pic>
          <p:nvPicPr>
            <p:cNvPr id="35" name="object 35" descr=""/>
            <p:cNvPicPr/>
            <p:nvPr/>
          </p:nvPicPr>
          <p:blipFill>
            <a:blip r:embed="rId4" cstate="print"/>
            <a:stretch>
              <a:fillRect/>
            </a:stretch>
          </p:blipFill>
          <p:spPr>
            <a:xfrm>
              <a:off x="2308860" y="219456"/>
              <a:ext cx="1168146" cy="787146"/>
            </a:xfrm>
            <a:prstGeom prst="rect">
              <a:avLst/>
            </a:prstGeom>
          </p:spPr>
        </p:pic>
        <p:pic>
          <p:nvPicPr>
            <p:cNvPr id="36" name="object 36" descr=""/>
            <p:cNvPicPr/>
            <p:nvPr/>
          </p:nvPicPr>
          <p:blipFill>
            <a:blip r:embed="rId5" cstate="print"/>
            <a:stretch>
              <a:fillRect/>
            </a:stretch>
          </p:blipFill>
          <p:spPr>
            <a:xfrm>
              <a:off x="3009900" y="219456"/>
              <a:ext cx="1177289" cy="787146"/>
            </a:xfrm>
            <a:prstGeom prst="rect">
              <a:avLst/>
            </a:prstGeom>
          </p:spPr>
        </p:pic>
      </p:grpSp>
      <p:sp>
        <p:nvSpPr>
          <p:cNvPr id="37" name="object 37"/>
          <p:cNvSpPr txBox="1">
            <a:spLocks noGrp="1"/>
          </p:cNvSpPr>
          <p:nvPr>
            <p:ph type="title"/>
          </p:nvPr>
        </p:nvSpPr>
        <p:spPr>
          <a:xfrm>
            <a:off x="566724" y="309498"/>
            <a:ext cx="3387725" cy="452120"/>
          </a:xfrm>
          <a:prstGeom prst="rect"/>
        </p:spPr>
        <p:txBody>
          <a:bodyPr wrap="square" lIns="0" tIns="12065" rIns="0" bIns="0" rtlCol="0" vert="horz">
            <a:spAutoFit/>
          </a:bodyPr>
          <a:lstStyle/>
          <a:p>
            <a:pPr marL="12700">
              <a:lnSpc>
                <a:spcPct val="100000"/>
              </a:lnSpc>
              <a:spcBef>
                <a:spcPts val="95"/>
              </a:spcBef>
            </a:pPr>
            <a:r>
              <a:rPr dirty="0" spc="-35"/>
              <a:t>典</a:t>
            </a:r>
            <a:r>
              <a:rPr dirty="0" spc="-35"/>
              <a:t>型</a:t>
            </a:r>
            <a:r>
              <a:rPr dirty="0" spc="-40"/>
              <a:t>的</a:t>
            </a:r>
            <a:r>
              <a:rPr dirty="0"/>
              <a:t>FMS</a:t>
            </a:r>
            <a:r>
              <a:rPr dirty="0" spc="5"/>
              <a:t> </a:t>
            </a:r>
            <a:r>
              <a:rPr dirty="0" spc="-30"/>
              <a:t>JOB</a:t>
            </a:r>
            <a:r>
              <a:rPr dirty="0" spc="-35"/>
              <a:t>结</a:t>
            </a:r>
            <a:r>
              <a:rPr dirty="0" spc="-60"/>
              <a:t>构</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2639567" y="908303"/>
            <a:ext cx="6912864" cy="3025140"/>
          </a:xfrm>
          <a:prstGeom prst="rect">
            <a:avLst/>
          </a:prstGeom>
        </p:spPr>
      </p:pic>
      <p:pic>
        <p:nvPicPr>
          <p:cNvPr id="3" name="object 3" descr=""/>
          <p:cNvPicPr/>
          <p:nvPr/>
        </p:nvPicPr>
        <p:blipFill>
          <a:blip r:embed="rId3" cstate="print"/>
          <a:stretch>
            <a:fillRect/>
          </a:stretch>
        </p:blipFill>
        <p:spPr>
          <a:xfrm>
            <a:off x="358140" y="219456"/>
            <a:ext cx="1887474" cy="787146"/>
          </a:xfrm>
          <a:prstGeom prst="rect">
            <a:avLst/>
          </a:prstGeom>
        </p:spPr>
      </p:pic>
      <p:sp>
        <p:nvSpPr>
          <p:cNvPr id="4" name="object 4"/>
          <p:cNvSpPr txBox="1">
            <a:spLocks noGrp="1"/>
          </p:cNvSpPr>
          <p:nvPr>
            <p:ph type="title"/>
          </p:nvPr>
        </p:nvSpPr>
        <p:spPr>
          <a:xfrm>
            <a:off x="566724" y="309498"/>
            <a:ext cx="1445895" cy="452120"/>
          </a:xfrm>
          <a:prstGeom prst="rect"/>
        </p:spPr>
        <p:txBody>
          <a:bodyPr wrap="square" lIns="0" tIns="12065" rIns="0" bIns="0" rtlCol="0" vert="horz">
            <a:spAutoFit/>
          </a:bodyPr>
          <a:lstStyle/>
          <a:p>
            <a:pPr marL="12700">
              <a:lnSpc>
                <a:spcPct val="100000"/>
              </a:lnSpc>
              <a:spcBef>
                <a:spcPts val="95"/>
              </a:spcBef>
            </a:pPr>
            <a:r>
              <a:rPr dirty="0" spc="-35"/>
              <a:t>键</a:t>
            </a:r>
            <a:r>
              <a:rPr dirty="0" spc="-35"/>
              <a:t>盘</a:t>
            </a:r>
            <a:r>
              <a:rPr dirty="0" spc="-35"/>
              <a:t>命</a:t>
            </a:r>
            <a:r>
              <a:rPr dirty="0" spc="-50"/>
              <a:t>令</a:t>
            </a:r>
          </a:p>
        </p:txBody>
      </p:sp>
      <p:sp>
        <p:nvSpPr>
          <p:cNvPr id="5" name="object 5" descr=""/>
          <p:cNvSpPr txBox="1"/>
          <p:nvPr/>
        </p:nvSpPr>
        <p:spPr>
          <a:xfrm>
            <a:off x="918159" y="3990594"/>
            <a:ext cx="10139045" cy="2379980"/>
          </a:xfrm>
          <a:prstGeom prst="rect">
            <a:avLst/>
          </a:prstGeom>
        </p:spPr>
        <p:txBody>
          <a:bodyPr wrap="square" lIns="0" tIns="12700" rIns="0" bIns="0" rtlCol="0" vert="horz">
            <a:spAutoFit/>
          </a:bodyPr>
          <a:lstStyle/>
          <a:p>
            <a:pPr marL="372110" marR="5080" indent="-360045">
              <a:lnSpc>
                <a:spcPct val="120000"/>
              </a:lnSpc>
              <a:spcBef>
                <a:spcPts val="100"/>
              </a:spcBef>
              <a:buClr>
                <a:srgbClr val="990033"/>
              </a:buClr>
              <a:buFont typeface="Wingdings"/>
              <a:buChar char=""/>
              <a:tabLst>
                <a:tab pos="372745" algn="l"/>
              </a:tabLst>
            </a:pPr>
            <a:r>
              <a:rPr dirty="0" sz="2400" spc="-5">
                <a:latin typeface="微软雅黑"/>
                <a:cs typeface="微软雅黑"/>
              </a:rPr>
              <a:t>键盘命令是操作系统为联机用户提供的一种操作命令，用户通过这组命令</a:t>
            </a:r>
            <a:r>
              <a:rPr dirty="0" sz="2400" spc="-10">
                <a:latin typeface="微软雅黑"/>
                <a:cs typeface="微软雅黑"/>
              </a:rPr>
              <a:t>直接控制和干预程序的运行 。</a:t>
            </a:r>
            <a:endParaRPr sz="2400">
              <a:latin typeface="微软雅黑"/>
              <a:cs typeface="微软雅黑"/>
            </a:endParaRPr>
          </a:p>
          <a:p>
            <a:pPr marL="372110" indent="-360045">
              <a:lnSpc>
                <a:spcPct val="100000"/>
              </a:lnSpc>
              <a:spcBef>
                <a:spcPts val="1175"/>
              </a:spcBef>
              <a:buClr>
                <a:srgbClr val="990033"/>
              </a:buClr>
              <a:buFont typeface="Wingdings"/>
              <a:buChar char=""/>
              <a:tabLst>
                <a:tab pos="372745" algn="l"/>
              </a:tabLst>
            </a:pPr>
            <a:r>
              <a:rPr dirty="0" sz="2400" spc="-20">
                <a:latin typeface="微软雅黑"/>
                <a:cs typeface="微软雅黑"/>
              </a:rPr>
              <a:t>键盘命令的功能</a:t>
            </a:r>
            <a:endParaRPr sz="2400">
              <a:latin typeface="微软雅黑"/>
              <a:cs typeface="微软雅黑"/>
            </a:endParaRPr>
          </a:p>
          <a:p>
            <a:pPr lvl="1" marL="802005" indent="-332740">
              <a:lnSpc>
                <a:spcPct val="100000"/>
              </a:lnSpc>
              <a:spcBef>
                <a:spcPts val="1160"/>
              </a:spcBef>
              <a:buFont typeface="Wingdings"/>
              <a:buChar char=""/>
              <a:tabLst>
                <a:tab pos="802640" algn="l"/>
              </a:tabLst>
            </a:pPr>
            <a:r>
              <a:rPr dirty="0" sz="2200" spc="-30">
                <a:latin typeface="微软雅黑"/>
                <a:cs typeface="微软雅黑"/>
              </a:rPr>
              <a:t>分</a:t>
            </a:r>
            <a:r>
              <a:rPr dirty="0" sz="2200" spc="-30">
                <a:latin typeface="微软雅黑"/>
                <a:cs typeface="微软雅黑"/>
              </a:rPr>
              <a:t>时</a:t>
            </a:r>
            <a:r>
              <a:rPr dirty="0" sz="2200" spc="-30">
                <a:latin typeface="微软雅黑"/>
                <a:cs typeface="微软雅黑"/>
              </a:rPr>
              <a:t>操</a:t>
            </a:r>
            <a:r>
              <a:rPr dirty="0" sz="2200" spc="-30">
                <a:latin typeface="微软雅黑"/>
                <a:cs typeface="微软雅黑"/>
              </a:rPr>
              <a:t>作</a:t>
            </a:r>
            <a:r>
              <a:rPr dirty="0" sz="2200" spc="-30">
                <a:latin typeface="微软雅黑"/>
                <a:cs typeface="微软雅黑"/>
              </a:rPr>
              <a:t>系</a:t>
            </a:r>
            <a:r>
              <a:rPr dirty="0" sz="2200">
                <a:latin typeface="微软雅黑"/>
                <a:cs typeface="微软雅黑"/>
              </a:rPr>
              <a:t>统</a:t>
            </a:r>
            <a:r>
              <a:rPr dirty="0" sz="2200" spc="10">
                <a:latin typeface="微软雅黑"/>
                <a:cs typeface="微软雅黑"/>
              </a:rPr>
              <a:t> —— 用</a:t>
            </a:r>
            <a:r>
              <a:rPr dirty="0" sz="2200" spc="-30">
                <a:latin typeface="微软雅黑"/>
                <a:cs typeface="微软雅黑"/>
              </a:rPr>
              <a:t>于</a:t>
            </a:r>
            <a:r>
              <a:rPr dirty="0" sz="2200" spc="-30">
                <a:latin typeface="微软雅黑"/>
                <a:cs typeface="微软雅黑"/>
              </a:rPr>
              <a:t>注</a:t>
            </a:r>
            <a:r>
              <a:rPr dirty="0" sz="2200" spc="-30">
                <a:latin typeface="微软雅黑"/>
                <a:cs typeface="微软雅黑"/>
              </a:rPr>
              <a:t>册</a:t>
            </a:r>
            <a:r>
              <a:rPr dirty="0" sz="2200" spc="-30">
                <a:latin typeface="微软雅黑"/>
                <a:cs typeface="微软雅黑"/>
              </a:rPr>
              <a:t>、</a:t>
            </a:r>
            <a:r>
              <a:rPr dirty="0" sz="2200" spc="-30">
                <a:latin typeface="微软雅黑"/>
                <a:cs typeface="微软雅黑"/>
              </a:rPr>
              <a:t>通</a:t>
            </a:r>
            <a:r>
              <a:rPr dirty="0" sz="2200" spc="-30">
                <a:latin typeface="微软雅黑"/>
                <a:cs typeface="微软雅黑"/>
              </a:rPr>
              <a:t>信</a:t>
            </a:r>
            <a:r>
              <a:rPr dirty="0" sz="2200" spc="-30">
                <a:latin typeface="微软雅黑"/>
                <a:cs typeface="微软雅黑"/>
              </a:rPr>
              <a:t>、</a:t>
            </a:r>
            <a:r>
              <a:rPr dirty="0" sz="2200" spc="-30">
                <a:latin typeface="微软雅黑"/>
                <a:cs typeface="微软雅黑"/>
              </a:rPr>
              <a:t>注</a:t>
            </a:r>
            <a:r>
              <a:rPr dirty="0" sz="2200" spc="-30">
                <a:latin typeface="微软雅黑"/>
                <a:cs typeface="微软雅黑"/>
              </a:rPr>
              <a:t>销</a:t>
            </a:r>
            <a:r>
              <a:rPr dirty="0" sz="2200" spc="-30">
                <a:latin typeface="微软雅黑"/>
                <a:cs typeface="微软雅黑"/>
              </a:rPr>
              <a:t>的</a:t>
            </a:r>
            <a:r>
              <a:rPr dirty="0" sz="2200" spc="-30">
                <a:latin typeface="微软雅黑"/>
                <a:cs typeface="微软雅黑"/>
              </a:rPr>
              <a:t>各</a:t>
            </a:r>
            <a:r>
              <a:rPr dirty="0" sz="2200" spc="-30">
                <a:latin typeface="微软雅黑"/>
                <a:cs typeface="微软雅黑"/>
              </a:rPr>
              <a:t>类</a:t>
            </a:r>
            <a:r>
              <a:rPr dirty="0" sz="2200" spc="-30">
                <a:latin typeface="微软雅黑"/>
                <a:cs typeface="微软雅黑"/>
              </a:rPr>
              <a:t>命</a:t>
            </a:r>
            <a:r>
              <a:rPr dirty="0" sz="2200" spc="-40">
                <a:latin typeface="微软雅黑"/>
                <a:cs typeface="微软雅黑"/>
              </a:rPr>
              <a:t>令。</a:t>
            </a:r>
            <a:endParaRPr sz="2200">
              <a:latin typeface="微软雅黑"/>
              <a:cs typeface="微软雅黑"/>
            </a:endParaRPr>
          </a:p>
          <a:p>
            <a:pPr lvl="1" marL="802005" indent="-332740">
              <a:lnSpc>
                <a:spcPct val="100000"/>
              </a:lnSpc>
              <a:spcBef>
                <a:spcPts val="1130"/>
              </a:spcBef>
              <a:buFont typeface="Wingdings"/>
              <a:buChar char=""/>
              <a:tabLst>
                <a:tab pos="802640" algn="l"/>
              </a:tabLst>
            </a:pPr>
            <a:r>
              <a:rPr dirty="0" sz="2200" spc="-30">
                <a:latin typeface="微软雅黑"/>
                <a:cs typeface="微软雅黑"/>
              </a:rPr>
              <a:t>个</a:t>
            </a:r>
            <a:r>
              <a:rPr dirty="0" sz="2200" spc="-30">
                <a:latin typeface="微软雅黑"/>
                <a:cs typeface="微软雅黑"/>
              </a:rPr>
              <a:t>人</a:t>
            </a:r>
            <a:r>
              <a:rPr dirty="0" sz="2200" spc="-30">
                <a:latin typeface="微软雅黑"/>
                <a:cs typeface="微软雅黑"/>
              </a:rPr>
              <a:t>计</a:t>
            </a:r>
            <a:r>
              <a:rPr dirty="0" sz="2200" spc="-30">
                <a:latin typeface="微软雅黑"/>
                <a:cs typeface="微软雅黑"/>
              </a:rPr>
              <a:t>算</a:t>
            </a:r>
            <a:r>
              <a:rPr dirty="0" sz="2200" spc="-30">
                <a:latin typeface="微软雅黑"/>
                <a:cs typeface="微软雅黑"/>
              </a:rPr>
              <a:t>机</a:t>
            </a:r>
            <a:r>
              <a:rPr dirty="0" sz="2200" spc="-30">
                <a:latin typeface="微软雅黑"/>
                <a:cs typeface="微软雅黑"/>
              </a:rPr>
              <a:t>操</a:t>
            </a:r>
            <a:r>
              <a:rPr dirty="0" sz="2200" spc="-30">
                <a:latin typeface="微软雅黑"/>
                <a:cs typeface="微软雅黑"/>
              </a:rPr>
              <a:t>作</a:t>
            </a:r>
            <a:r>
              <a:rPr dirty="0" sz="2200" spc="-30">
                <a:latin typeface="微软雅黑"/>
                <a:cs typeface="微软雅黑"/>
              </a:rPr>
              <a:t>系</a:t>
            </a:r>
            <a:r>
              <a:rPr dirty="0" sz="2200">
                <a:latin typeface="微软雅黑"/>
                <a:cs typeface="微软雅黑"/>
              </a:rPr>
              <a:t>统</a:t>
            </a:r>
            <a:r>
              <a:rPr dirty="0" sz="2200" spc="10">
                <a:latin typeface="微软雅黑"/>
                <a:cs typeface="微软雅黑"/>
              </a:rPr>
              <a:t> —— 用</a:t>
            </a:r>
            <a:r>
              <a:rPr dirty="0" sz="2200" spc="-30">
                <a:latin typeface="微软雅黑"/>
                <a:cs typeface="微软雅黑"/>
              </a:rPr>
              <a:t>于</a:t>
            </a:r>
            <a:r>
              <a:rPr dirty="0" sz="2200" spc="-30">
                <a:latin typeface="微软雅黑"/>
                <a:cs typeface="微软雅黑"/>
              </a:rPr>
              <a:t>通</a:t>
            </a:r>
            <a:r>
              <a:rPr dirty="0" sz="2200" spc="-30">
                <a:latin typeface="微软雅黑"/>
                <a:cs typeface="微软雅黑"/>
              </a:rPr>
              <a:t>信</a:t>
            </a:r>
            <a:r>
              <a:rPr dirty="0" sz="2200" spc="-30">
                <a:latin typeface="微软雅黑"/>
                <a:cs typeface="微软雅黑"/>
              </a:rPr>
              <a:t>的</a:t>
            </a:r>
            <a:r>
              <a:rPr dirty="0" sz="2200" spc="-30">
                <a:latin typeface="微软雅黑"/>
                <a:cs typeface="微软雅黑"/>
              </a:rPr>
              <a:t>各</a:t>
            </a:r>
            <a:r>
              <a:rPr dirty="0" sz="2200" spc="-30">
                <a:latin typeface="微软雅黑"/>
                <a:cs typeface="微软雅黑"/>
              </a:rPr>
              <a:t>类</a:t>
            </a:r>
            <a:r>
              <a:rPr dirty="0" sz="2200" spc="-30">
                <a:latin typeface="微软雅黑"/>
                <a:cs typeface="微软雅黑"/>
              </a:rPr>
              <a:t>命</a:t>
            </a:r>
            <a:r>
              <a:rPr dirty="0" sz="2200" spc="-30">
                <a:latin typeface="微软雅黑"/>
                <a:cs typeface="微软雅黑"/>
              </a:rPr>
              <a:t>令</a:t>
            </a:r>
            <a:r>
              <a:rPr dirty="0" sz="2200" spc="-50">
                <a:latin typeface="微软雅黑"/>
                <a:cs typeface="微软雅黑"/>
              </a:rPr>
              <a:t>。</a:t>
            </a:r>
            <a:endParaRPr sz="2200">
              <a:latin typeface="微软雅黑"/>
              <a:cs typeface="微软雅黑"/>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3382645" cy="787400"/>
            <a:chOff x="358140" y="219456"/>
            <a:chExt cx="3382645" cy="787400"/>
          </a:xfrm>
        </p:grpSpPr>
        <p:pic>
          <p:nvPicPr>
            <p:cNvPr id="3" name="object 3" descr=""/>
            <p:cNvPicPr/>
            <p:nvPr/>
          </p:nvPicPr>
          <p:blipFill>
            <a:blip r:embed="rId2" cstate="print"/>
            <a:stretch>
              <a:fillRect/>
            </a:stretch>
          </p:blipFill>
          <p:spPr>
            <a:xfrm>
              <a:off x="358140" y="219456"/>
              <a:ext cx="1251966" cy="787146"/>
            </a:xfrm>
            <a:prstGeom prst="rect">
              <a:avLst/>
            </a:prstGeom>
          </p:spPr>
        </p:pic>
        <p:pic>
          <p:nvPicPr>
            <p:cNvPr id="4" name="object 4" descr=""/>
            <p:cNvPicPr/>
            <p:nvPr/>
          </p:nvPicPr>
          <p:blipFill>
            <a:blip r:embed="rId3" cstate="print"/>
            <a:stretch>
              <a:fillRect/>
            </a:stretch>
          </p:blipFill>
          <p:spPr>
            <a:xfrm>
              <a:off x="1143000" y="219456"/>
              <a:ext cx="2597657" cy="787146"/>
            </a:xfrm>
            <a:prstGeom prst="rect">
              <a:avLst/>
            </a:prstGeom>
          </p:spPr>
        </p:pic>
      </p:grpSp>
      <p:sp>
        <p:nvSpPr>
          <p:cNvPr id="5" name="object 5"/>
          <p:cNvSpPr txBox="1">
            <a:spLocks noGrp="1"/>
          </p:cNvSpPr>
          <p:nvPr>
            <p:ph type="title"/>
          </p:nvPr>
        </p:nvSpPr>
        <p:spPr>
          <a:xfrm>
            <a:off x="566724" y="309498"/>
            <a:ext cx="2941320" cy="452120"/>
          </a:xfrm>
          <a:prstGeom prst="rect"/>
        </p:spPr>
        <p:txBody>
          <a:bodyPr wrap="square" lIns="0" tIns="12065" rIns="0" bIns="0" rtlCol="0" vert="horz">
            <a:spAutoFit/>
          </a:bodyPr>
          <a:lstStyle/>
          <a:p>
            <a:pPr marL="12700">
              <a:lnSpc>
                <a:spcPct val="100000"/>
              </a:lnSpc>
              <a:spcBef>
                <a:spcPts val="95"/>
              </a:spcBef>
            </a:pPr>
            <a:r>
              <a:rPr dirty="0" spc="-30"/>
              <a:t>DOS</a:t>
            </a:r>
            <a:r>
              <a:rPr dirty="0" spc="-35"/>
              <a:t>系</a:t>
            </a:r>
            <a:r>
              <a:rPr dirty="0" spc="-35"/>
              <a:t>统</a:t>
            </a:r>
            <a:r>
              <a:rPr dirty="0" spc="-35"/>
              <a:t>键</a:t>
            </a:r>
            <a:r>
              <a:rPr dirty="0" spc="-35"/>
              <a:t>盘</a:t>
            </a:r>
            <a:r>
              <a:rPr dirty="0" spc="-35"/>
              <a:t>命</a:t>
            </a:r>
            <a:r>
              <a:rPr dirty="0" spc="-50"/>
              <a:t>令</a:t>
            </a:r>
          </a:p>
        </p:txBody>
      </p:sp>
      <p:sp>
        <p:nvSpPr>
          <p:cNvPr id="6" name="object 6" descr=""/>
          <p:cNvSpPr txBox="1"/>
          <p:nvPr/>
        </p:nvSpPr>
        <p:spPr>
          <a:xfrm>
            <a:off x="1134262" y="1696973"/>
            <a:ext cx="8423910" cy="3195955"/>
          </a:xfrm>
          <a:prstGeom prst="rect">
            <a:avLst/>
          </a:prstGeom>
        </p:spPr>
        <p:txBody>
          <a:bodyPr wrap="square" lIns="0" tIns="12700" rIns="0" bIns="0" rtlCol="0" vert="horz">
            <a:spAutoFit/>
          </a:bodyPr>
          <a:lstStyle/>
          <a:p>
            <a:pPr marL="372110" indent="-360045">
              <a:lnSpc>
                <a:spcPct val="100000"/>
              </a:lnSpc>
              <a:spcBef>
                <a:spcPts val="100"/>
              </a:spcBef>
              <a:buClr>
                <a:srgbClr val="990033"/>
              </a:buClr>
              <a:buFont typeface="Wingdings"/>
              <a:buChar char=""/>
              <a:tabLst>
                <a:tab pos="372745" algn="l"/>
              </a:tabLst>
            </a:pPr>
            <a:r>
              <a:rPr dirty="0" sz="2400" spc="10">
                <a:latin typeface="微软雅黑"/>
                <a:cs typeface="微软雅黑"/>
              </a:rPr>
              <a:t>文件管理 (</a:t>
            </a:r>
            <a:r>
              <a:rPr dirty="0" sz="2400" spc="-10">
                <a:latin typeface="微软雅黑"/>
                <a:cs typeface="微软雅黑"/>
              </a:rPr>
              <a:t>COPY</a:t>
            </a:r>
            <a:r>
              <a:rPr dirty="0" sz="2400">
                <a:latin typeface="微软雅黑"/>
                <a:cs typeface="微软雅黑"/>
              </a:rPr>
              <a:t>、</a:t>
            </a:r>
            <a:r>
              <a:rPr dirty="0" sz="2400" spc="-20">
                <a:latin typeface="微软雅黑"/>
                <a:cs typeface="微软雅黑"/>
              </a:rPr>
              <a:t>COMP</a:t>
            </a:r>
            <a:r>
              <a:rPr dirty="0" sz="2400">
                <a:latin typeface="微软雅黑"/>
                <a:cs typeface="微软雅黑"/>
              </a:rPr>
              <a:t>、TYPE、</a:t>
            </a:r>
            <a:r>
              <a:rPr dirty="0" sz="2400" spc="-10">
                <a:latin typeface="微软雅黑"/>
                <a:cs typeface="微软雅黑"/>
              </a:rPr>
              <a:t>DEL</a:t>
            </a:r>
            <a:r>
              <a:rPr dirty="0" sz="2400">
                <a:latin typeface="微软雅黑"/>
                <a:cs typeface="微软雅黑"/>
              </a:rPr>
              <a:t>、</a:t>
            </a:r>
            <a:r>
              <a:rPr dirty="0" sz="2400" spc="-20">
                <a:latin typeface="微软雅黑"/>
                <a:cs typeface="微软雅黑"/>
              </a:rPr>
              <a:t>REN)</a:t>
            </a:r>
            <a:endParaRPr sz="2400">
              <a:latin typeface="微软雅黑"/>
              <a:cs typeface="微软雅黑"/>
            </a:endParaRPr>
          </a:p>
          <a:p>
            <a:pPr marL="372110" indent="-360045">
              <a:lnSpc>
                <a:spcPct val="100000"/>
              </a:lnSpc>
              <a:spcBef>
                <a:spcPts val="2640"/>
              </a:spcBef>
              <a:buClr>
                <a:srgbClr val="990033"/>
              </a:buClr>
              <a:buFont typeface="Wingdings"/>
              <a:buChar char=""/>
              <a:tabLst>
                <a:tab pos="372745" algn="l"/>
              </a:tabLst>
            </a:pPr>
            <a:r>
              <a:rPr dirty="0" sz="2400" spc="25">
                <a:latin typeface="微软雅黑"/>
                <a:cs typeface="微软雅黑"/>
              </a:rPr>
              <a:t>磁盘管理 </a:t>
            </a:r>
            <a:r>
              <a:rPr dirty="0" sz="2400" spc="-35">
                <a:latin typeface="微软雅黑"/>
                <a:cs typeface="微软雅黑"/>
              </a:rPr>
              <a:t>(FORMAT</a:t>
            </a:r>
            <a:r>
              <a:rPr dirty="0" sz="2400">
                <a:latin typeface="微软雅黑"/>
                <a:cs typeface="微软雅黑"/>
              </a:rPr>
              <a:t>、</a:t>
            </a:r>
            <a:r>
              <a:rPr dirty="0" sz="2400" spc="-10">
                <a:latin typeface="微软雅黑"/>
                <a:cs typeface="微软雅黑"/>
              </a:rPr>
              <a:t>CHKDSK</a:t>
            </a:r>
            <a:r>
              <a:rPr dirty="0" sz="2400">
                <a:latin typeface="微软雅黑"/>
                <a:cs typeface="微软雅黑"/>
              </a:rPr>
              <a:t>、</a:t>
            </a:r>
            <a:r>
              <a:rPr dirty="0" sz="2400" spc="-25">
                <a:latin typeface="微软雅黑"/>
                <a:cs typeface="微软雅黑"/>
              </a:rPr>
              <a:t>DISKCOPY</a:t>
            </a:r>
            <a:r>
              <a:rPr dirty="0" sz="2400">
                <a:latin typeface="微软雅黑"/>
                <a:cs typeface="微软雅黑"/>
              </a:rPr>
              <a:t>、</a:t>
            </a:r>
            <a:r>
              <a:rPr dirty="0" sz="2400" spc="-10">
                <a:latin typeface="微软雅黑"/>
                <a:cs typeface="微软雅黑"/>
              </a:rPr>
              <a:t>DISKCOMP)</a:t>
            </a:r>
            <a:endParaRPr sz="2400">
              <a:latin typeface="微软雅黑"/>
              <a:cs typeface="微软雅黑"/>
            </a:endParaRPr>
          </a:p>
          <a:p>
            <a:pPr marL="372110" indent="-360045">
              <a:lnSpc>
                <a:spcPct val="100000"/>
              </a:lnSpc>
              <a:spcBef>
                <a:spcPts val="2640"/>
              </a:spcBef>
              <a:buClr>
                <a:srgbClr val="990033"/>
              </a:buClr>
              <a:buFont typeface="Wingdings"/>
              <a:buChar char=""/>
              <a:tabLst>
                <a:tab pos="372745" algn="l"/>
              </a:tabLst>
            </a:pPr>
            <a:r>
              <a:rPr dirty="0" sz="2400" spc="5">
                <a:latin typeface="微软雅黑"/>
                <a:cs typeface="微软雅黑"/>
              </a:rPr>
              <a:t>目录管理 </a:t>
            </a:r>
            <a:r>
              <a:rPr dirty="0" sz="2400">
                <a:latin typeface="微软雅黑"/>
                <a:cs typeface="微软雅黑"/>
              </a:rPr>
              <a:t>(DIR</a:t>
            </a:r>
            <a:r>
              <a:rPr dirty="0" sz="2400" spc="-10">
                <a:latin typeface="微软雅黑"/>
                <a:cs typeface="微软雅黑"/>
              </a:rPr>
              <a:t>、CD、MD、RD、TREE)</a:t>
            </a:r>
            <a:endParaRPr sz="2400">
              <a:latin typeface="微软雅黑"/>
              <a:cs typeface="微软雅黑"/>
            </a:endParaRPr>
          </a:p>
          <a:p>
            <a:pPr marL="372110" indent="-360045">
              <a:lnSpc>
                <a:spcPct val="100000"/>
              </a:lnSpc>
              <a:spcBef>
                <a:spcPts val="2640"/>
              </a:spcBef>
              <a:buClr>
                <a:srgbClr val="990033"/>
              </a:buClr>
              <a:buFont typeface="Wingdings"/>
              <a:buChar char=""/>
              <a:tabLst>
                <a:tab pos="372745" algn="l"/>
              </a:tabLst>
            </a:pPr>
            <a:r>
              <a:rPr dirty="0" sz="2400" spc="-10">
                <a:latin typeface="微软雅黑"/>
                <a:cs typeface="微软雅黑"/>
              </a:rPr>
              <a:t>日期、时间、系统设置(</a:t>
            </a:r>
            <a:r>
              <a:rPr dirty="0" sz="2400" spc="-55">
                <a:latin typeface="微软雅黑"/>
                <a:cs typeface="微软雅黑"/>
              </a:rPr>
              <a:t>DATE</a:t>
            </a:r>
            <a:r>
              <a:rPr dirty="0" sz="2400">
                <a:latin typeface="微软雅黑"/>
                <a:cs typeface="微软雅黑"/>
              </a:rPr>
              <a:t>、</a:t>
            </a:r>
            <a:r>
              <a:rPr dirty="0" sz="2400" spc="-10">
                <a:latin typeface="微软雅黑"/>
                <a:cs typeface="微软雅黑"/>
              </a:rPr>
              <a:t>TIME</a:t>
            </a:r>
            <a:r>
              <a:rPr dirty="0" sz="2400">
                <a:latin typeface="微软雅黑"/>
                <a:cs typeface="微软雅黑"/>
              </a:rPr>
              <a:t>、</a:t>
            </a:r>
            <a:r>
              <a:rPr dirty="0" sz="2400" spc="-10">
                <a:latin typeface="微软雅黑"/>
                <a:cs typeface="微软雅黑"/>
              </a:rPr>
              <a:t>VER</a:t>
            </a:r>
            <a:r>
              <a:rPr dirty="0" sz="2400">
                <a:latin typeface="微软雅黑"/>
                <a:cs typeface="微软雅黑"/>
              </a:rPr>
              <a:t>、</a:t>
            </a:r>
            <a:r>
              <a:rPr dirty="0" sz="2400" spc="-20">
                <a:latin typeface="微软雅黑"/>
                <a:cs typeface="微软雅黑"/>
              </a:rPr>
              <a:t>VOL)</a:t>
            </a:r>
            <a:endParaRPr sz="2400">
              <a:latin typeface="微软雅黑"/>
              <a:cs typeface="微软雅黑"/>
            </a:endParaRPr>
          </a:p>
          <a:p>
            <a:pPr marL="372110" indent="-360045">
              <a:lnSpc>
                <a:spcPct val="100000"/>
              </a:lnSpc>
              <a:spcBef>
                <a:spcPts val="2645"/>
              </a:spcBef>
              <a:buClr>
                <a:srgbClr val="990033"/>
              </a:buClr>
              <a:buFont typeface="Wingdings"/>
              <a:buChar char=""/>
              <a:tabLst>
                <a:tab pos="372745" algn="l"/>
              </a:tabLst>
            </a:pPr>
            <a:r>
              <a:rPr dirty="0" sz="2400" spc="5">
                <a:latin typeface="微软雅黑"/>
                <a:cs typeface="微软雅黑"/>
              </a:rPr>
              <a:t>应用程序 </a:t>
            </a:r>
            <a:r>
              <a:rPr dirty="0" sz="2400" spc="-10">
                <a:latin typeface="微软雅黑"/>
                <a:cs typeface="微软雅黑"/>
              </a:rPr>
              <a:t>(MASM、LINK、DEBUG)</a:t>
            </a:r>
            <a:endParaRPr sz="2400">
              <a:latin typeface="微软雅黑"/>
              <a:cs typeface="微软雅黑"/>
            </a:endParaRPr>
          </a:p>
        </p:txBody>
      </p:sp>
      <p:sp>
        <p:nvSpPr>
          <p:cNvPr id="7" name="object 7" descr=""/>
          <p:cNvSpPr txBox="1"/>
          <p:nvPr/>
        </p:nvSpPr>
        <p:spPr>
          <a:xfrm>
            <a:off x="10103866" y="6558788"/>
            <a:ext cx="205740" cy="239395"/>
          </a:xfrm>
          <a:prstGeom prst="rect">
            <a:avLst/>
          </a:prstGeom>
        </p:spPr>
        <p:txBody>
          <a:bodyPr wrap="square" lIns="0" tIns="12700" rIns="0" bIns="0" rtlCol="0" vert="horz">
            <a:spAutoFit/>
          </a:bodyPr>
          <a:lstStyle/>
          <a:p>
            <a:pPr marL="12700">
              <a:lnSpc>
                <a:spcPct val="100000"/>
              </a:lnSpc>
              <a:spcBef>
                <a:spcPts val="100"/>
              </a:spcBef>
            </a:pPr>
            <a:r>
              <a:rPr dirty="0" sz="1400" spc="-25">
                <a:solidFill>
                  <a:srgbClr val="44536A"/>
                </a:solidFill>
                <a:latin typeface="Times New Roman"/>
                <a:cs typeface="Times New Roman"/>
              </a:rPr>
              <a:t>24</a:t>
            </a:r>
            <a:endParaRPr sz="140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4827270" cy="787400"/>
            <a:chOff x="358140" y="219456"/>
            <a:chExt cx="4827270" cy="787400"/>
          </a:xfrm>
        </p:grpSpPr>
        <p:pic>
          <p:nvPicPr>
            <p:cNvPr id="3" name="object 3" descr=""/>
            <p:cNvPicPr/>
            <p:nvPr/>
          </p:nvPicPr>
          <p:blipFill>
            <a:blip r:embed="rId2" cstate="print"/>
            <a:stretch>
              <a:fillRect/>
            </a:stretch>
          </p:blipFill>
          <p:spPr>
            <a:xfrm>
              <a:off x="358140" y="219456"/>
              <a:ext cx="1046226" cy="787146"/>
            </a:xfrm>
            <a:prstGeom prst="rect">
              <a:avLst/>
            </a:prstGeom>
          </p:spPr>
        </p:pic>
        <p:pic>
          <p:nvPicPr>
            <p:cNvPr id="4" name="object 4" descr=""/>
            <p:cNvPicPr/>
            <p:nvPr/>
          </p:nvPicPr>
          <p:blipFill>
            <a:blip r:embed="rId3" cstate="print"/>
            <a:stretch>
              <a:fillRect/>
            </a:stretch>
          </p:blipFill>
          <p:spPr>
            <a:xfrm>
              <a:off x="937259" y="219456"/>
              <a:ext cx="622554" cy="787146"/>
            </a:xfrm>
            <a:prstGeom prst="rect">
              <a:avLst/>
            </a:prstGeom>
          </p:spPr>
        </p:pic>
        <p:pic>
          <p:nvPicPr>
            <p:cNvPr id="5" name="object 5" descr=""/>
            <p:cNvPicPr/>
            <p:nvPr/>
          </p:nvPicPr>
          <p:blipFill>
            <a:blip r:embed="rId4" cstate="print"/>
            <a:stretch>
              <a:fillRect/>
            </a:stretch>
          </p:blipFill>
          <p:spPr>
            <a:xfrm>
              <a:off x="1092708" y="219456"/>
              <a:ext cx="1251966" cy="787146"/>
            </a:xfrm>
            <a:prstGeom prst="rect">
              <a:avLst/>
            </a:prstGeom>
          </p:spPr>
        </p:pic>
        <p:pic>
          <p:nvPicPr>
            <p:cNvPr id="6" name="object 6" descr=""/>
            <p:cNvPicPr/>
            <p:nvPr/>
          </p:nvPicPr>
          <p:blipFill>
            <a:blip r:embed="rId5" cstate="print"/>
            <a:stretch>
              <a:fillRect/>
            </a:stretch>
          </p:blipFill>
          <p:spPr>
            <a:xfrm>
              <a:off x="1877568" y="219456"/>
              <a:ext cx="3307841" cy="787146"/>
            </a:xfrm>
            <a:prstGeom prst="rect">
              <a:avLst/>
            </a:prstGeom>
          </p:spPr>
        </p:pic>
      </p:grpSp>
      <p:sp>
        <p:nvSpPr>
          <p:cNvPr id="7" name="object 7" descr=""/>
          <p:cNvSpPr txBox="1"/>
          <p:nvPr/>
        </p:nvSpPr>
        <p:spPr>
          <a:xfrm>
            <a:off x="1333246" y="1149626"/>
            <a:ext cx="8923655" cy="4805680"/>
          </a:xfrm>
          <a:prstGeom prst="rect">
            <a:avLst/>
          </a:prstGeom>
        </p:spPr>
        <p:txBody>
          <a:bodyPr wrap="square" lIns="0" tIns="127635" rIns="0" bIns="0" rtlCol="0" vert="horz">
            <a:spAutoFit/>
          </a:bodyPr>
          <a:lstStyle/>
          <a:p>
            <a:pPr marL="12700">
              <a:lnSpc>
                <a:spcPct val="100000"/>
              </a:lnSpc>
              <a:spcBef>
                <a:spcPts val="1005"/>
              </a:spcBef>
            </a:pPr>
            <a:r>
              <a:rPr dirty="0" sz="2400" spc="-10">
                <a:latin typeface="微软雅黑"/>
                <a:cs typeface="微软雅黑"/>
              </a:rPr>
              <a:t>test.bat</a:t>
            </a:r>
            <a:r>
              <a:rPr dirty="0" sz="2400" spc="-15">
                <a:latin typeface="微软雅黑"/>
                <a:cs typeface="微软雅黑"/>
              </a:rPr>
              <a:t>是查找某文件是否存在的批文件：</a:t>
            </a:r>
            <a:endParaRPr sz="2400">
              <a:latin typeface="微软雅黑"/>
              <a:cs typeface="微软雅黑"/>
            </a:endParaRPr>
          </a:p>
          <a:p>
            <a:pPr marL="664845">
              <a:lnSpc>
                <a:spcPct val="100000"/>
              </a:lnSpc>
              <a:spcBef>
                <a:spcPts val="900"/>
              </a:spcBef>
              <a:tabLst>
                <a:tab pos="1551305" algn="l"/>
              </a:tabLst>
            </a:pPr>
            <a:r>
              <a:rPr dirty="0" sz="2400" spc="-20">
                <a:solidFill>
                  <a:srgbClr val="990033"/>
                </a:solidFill>
                <a:latin typeface="微软雅黑"/>
                <a:cs typeface="微软雅黑"/>
              </a:rPr>
              <a:t>echo</a:t>
            </a:r>
            <a:r>
              <a:rPr dirty="0" sz="2400">
                <a:solidFill>
                  <a:srgbClr val="990033"/>
                </a:solidFill>
                <a:latin typeface="微软雅黑"/>
                <a:cs typeface="微软雅黑"/>
              </a:rPr>
              <a:t>	</a:t>
            </a:r>
            <a:r>
              <a:rPr dirty="0" sz="2400" spc="-25">
                <a:solidFill>
                  <a:srgbClr val="990033"/>
                </a:solidFill>
                <a:latin typeface="微软雅黑"/>
                <a:cs typeface="微软雅黑"/>
              </a:rPr>
              <a:t>off</a:t>
            </a:r>
            <a:endParaRPr sz="2400">
              <a:latin typeface="微软雅黑"/>
              <a:cs typeface="微软雅黑"/>
            </a:endParaRPr>
          </a:p>
          <a:p>
            <a:pPr marL="664845" marR="4907280">
              <a:lnSpc>
                <a:spcPct val="125000"/>
              </a:lnSpc>
              <a:tabLst>
                <a:tab pos="1032510" algn="l"/>
                <a:tab pos="1541145" algn="l"/>
                <a:tab pos="1876425" algn="l"/>
                <a:tab pos="2183765" algn="l"/>
                <a:tab pos="2510790" algn="l"/>
                <a:tab pos="2859405" algn="l"/>
                <a:tab pos="3385185" algn="l"/>
              </a:tabLst>
            </a:pPr>
            <a:r>
              <a:rPr dirty="0" sz="2400" spc="-25">
                <a:solidFill>
                  <a:srgbClr val="990033"/>
                </a:solidFill>
                <a:latin typeface="微软雅黑"/>
                <a:cs typeface="微软雅黑"/>
              </a:rPr>
              <a:t>if</a:t>
            </a:r>
            <a:r>
              <a:rPr dirty="0" sz="2400">
                <a:solidFill>
                  <a:srgbClr val="990033"/>
                </a:solidFill>
                <a:latin typeface="微软雅黑"/>
                <a:cs typeface="微软雅黑"/>
              </a:rPr>
              <a:t>	</a:t>
            </a:r>
            <a:r>
              <a:rPr dirty="0" sz="2400" spc="-20">
                <a:solidFill>
                  <a:srgbClr val="990033"/>
                </a:solidFill>
                <a:latin typeface="微软雅黑"/>
                <a:cs typeface="微软雅黑"/>
              </a:rPr>
              <a:t>exist</a:t>
            </a:r>
            <a:r>
              <a:rPr dirty="0" sz="2400">
                <a:solidFill>
                  <a:srgbClr val="990033"/>
                </a:solidFill>
                <a:latin typeface="微软雅黑"/>
                <a:cs typeface="微软雅黑"/>
              </a:rPr>
              <a:t>	</a:t>
            </a:r>
            <a:r>
              <a:rPr dirty="0" sz="2400" spc="-25">
                <a:solidFill>
                  <a:srgbClr val="990033"/>
                </a:solidFill>
                <a:latin typeface="微软雅黑"/>
                <a:cs typeface="微软雅黑"/>
              </a:rPr>
              <a:t>%1</a:t>
            </a:r>
            <a:r>
              <a:rPr dirty="0" sz="2400">
                <a:solidFill>
                  <a:srgbClr val="990033"/>
                </a:solidFill>
                <a:latin typeface="微软雅黑"/>
                <a:cs typeface="微软雅黑"/>
              </a:rPr>
              <a:t>	</a:t>
            </a:r>
            <a:r>
              <a:rPr dirty="0" sz="2400" spc="-20">
                <a:solidFill>
                  <a:srgbClr val="990033"/>
                </a:solidFill>
                <a:latin typeface="微软雅黑"/>
                <a:cs typeface="微软雅黑"/>
              </a:rPr>
              <a:t>goto</a:t>
            </a:r>
            <a:r>
              <a:rPr dirty="0" sz="2400">
                <a:solidFill>
                  <a:srgbClr val="990033"/>
                </a:solidFill>
                <a:latin typeface="微软雅黑"/>
                <a:cs typeface="微软雅黑"/>
              </a:rPr>
              <a:t>	</a:t>
            </a:r>
            <a:r>
              <a:rPr dirty="0" sz="2400" spc="-20">
                <a:solidFill>
                  <a:srgbClr val="990033"/>
                </a:solidFill>
                <a:latin typeface="微软雅黑"/>
                <a:cs typeface="微软雅黑"/>
              </a:rPr>
              <a:t>lab1 echo</a:t>
            </a:r>
            <a:r>
              <a:rPr dirty="0" sz="2400">
                <a:solidFill>
                  <a:srgbClr val="990033"/>
                </a:solidFill>
                <a:latin typeface="微软雅黑"/>
                <a:cs typeface="微软雅黑"/>
              </a:rPr>
              <a:t>	</a:t>
            </a:r>
            <a:r>
              <a:rPr dirty="0" sz="2400" spc="-645">
                <a:solidFill>
                  <a:srgbClr val="990033"/>
                </a:solidFill>
                <a:latin typeface="微软雅黑"/>
                <a:cs typeface="微软雅黑"/>
              </a:rPr>
              <a:t> </a:t>
            </a:r>
            <a:r>
              <a:rPr dirty="0" sz="2400">
                <a:solidFill>
                  <a:srgbClr val="990033"/>
                </a:solidFill>
                <a:latin typeface="微软雅黑"/>
                <a:cs typeface="微软雅黑"/>
              </a:rPr>
              <a:t>%1	</a:t>
            </a:r>
            <a:r>
              <a:rPr dirty="0" sz="2400" spc="-25">
                <a:solidFill>
                  <a:srgbClr val="990033"/>
                </a:solidFill>
                <a:latin typeface="微软雅黑"/>
                <a:cs typeface="微软雅黑"/>
              </a:rPr>
              <a:t>not</a:t>
            </a:r>
            <a:r>
              <a:rPr dirty="0" sz="2400">
                <a:solidFill>
                  <a:srgbClr val="990033"/>
                </a:solidFill>
                <a:latin typeface="微软雅黑"/>
                <a:cs typeface="微软雅黑"/>
              </a:rPr>
              <a:t>	</a:t>
            </a:r>
            <a:r>
              <a:rPr dirty="0" sz="2400" spc="-10">
                <a:solidFill>
                  <a:srgbClr val="990033"/>
                </a:solidFill>
                <a:latin typeface="微软雅黑"/>
                <a:cs typeface="微软雅黑"/>
              </a:rPr>
              <a:t>found! </a:t>
            </a:r>
            <a:r>
              <a:rPr dirty="0" sz="2400" spc="-20">
                <a:solidFill>
                  <a:srgbClr val="990033"/>
                </a:solidFill>
                <a:latin typeface="微软雅黑"/>
                <a:cs typeface="微软雅黑"/>
              </a:rPr>
              <a:t>goto</a:t>
            </a:r>
            <a:r>
              <a:rPr dirty="0" sz="2400">
                <a:solidFill>
                  <a:srgbClr val="990033"/>
                </a:solidFill>
                <a:latin typeface="微软雅黑"/>
                <a:cs typeface="微软雅黑"/>
              </a:rPr>
              <a:t>	</a:t>
            </a:r>
            <a:r>
              <a:rPr dirty="0" sz="2400" spc="-20">
                <a:solidFill>
                  <a:srgbClr val="990033"/>
                </a:solidFill>
                <a:latin typeface="微软雅黑"/>
                <a:cs typeface="微软雅黑"/>
              </a:rPr>
              <a:t>lab2</a:t>
            </a:r>
            <a:endParaRPr sz="2400">
              <a:latin typeface="微软雅黑"/>
              <a:cs typeface="微软雅黑"/>
            </a:endParaRPr>
          </a:p>
          <a:p>
            <a:pPr marL="664845">
              <a:lnSpc>
                <a:spcPct val="100000"/>
              </a:lnSpc>
              <a:spcBef>
                <a:spcPts val="720"/>
              </a:spcBef>
            </a:pPr>
            <a:r>
              <a:rPr dirty="0" sz="2400" spc="-10">
                <a:solidFill>
                  <a:srgbClr val="990033"/>
                </a:solidFill>
                <a:latin typeface="微软雅黑"/>
                <a:cs typeface="微软雅黑"/>
              </a:rPr>
              <a:t>：lab1</a:t>
            </a:r>
            <a:endParaRPr sz="2400">
              <a:latin typeface="微软雅黑"/>
              <a:cs typeface="微软雅黑"/>
            </a:endParaRPr>
          </a:p>
          <a:p>
            <a:pPr marL="664845">
              <a:lnSpc>
                <a:spcPct val="100000"/>
              </a:lnSpc>
              <a:spcBef>
                <a:spcPts val="725"/>
              </a:spcBef>
              <a:tabLst>
                <a:tab pos="1551305" algn="l"/>
                <a:tab pos="2183765" algn="l"/>
                <a:tab pos="2586355" algn="l"/>
              </a:tabLst>
            </a:pPr>
            <a:r>
              <a:rPr dirty="0" sz="2400" spc="-20">
                <a:solidFill>
                  <a:srgbClr val="990033"/>
                </a:solidFill>
                <a:latin typeface="微软雅黑"/>
                <a:cs typeface="微软雅黑"/>
              </a:rPr>
              <a:t>echo</a:t>
            </a:r>
            <a:r>
              <a:rPr dirty="0" sz="2400">
                <a:solidFill>
                  <a:srgbClr val="990033"/>
                </a:solidFill>
                <a:latin typeface="微软雅黑"/>
                <a:cs typeface="微软雅黑"/>
              </a:rPr>
              <a:t>	</a:t>
            </a:r>
            <a:r>
              <a:rPr dirty="0" sz="2400" spc="-25">
                <a:solidFill>
                  <a:srgbClr val="990033"/>
                </a:solidFill>
                <a:latin typeface="微软雅黑"/>
                <a:cs typeface="微软雅黑"/>
              </a:rPr>
              <a:t>%1</a:t>
            </a:r>
            <a:r>
              <a:rPr dirty="0" sz="2400">
                <a:solidFill>
                  <a:srgbClr val="990033"/>
                </a:solidFill>
                <a:latin typeface="微软雅黑"/>
                <a:cs typeface="微软雅黑"/>
              </a:rPr>
              <a:t>	</a:t>
            </a:r>
            <a:r>
              <a:rPr dirty="0" sz="2400" spc="-25">
                <a:solidFill>
                  <a:srgbClr val="990033"/>
                </a:solidFill>
                <a:latin typeface="微软雅黑"/>
                <a:cs typeface="微软雅黑"/>
              </a:rPr>
              <a:t>is</a:t>
            </a:r>
            <a:r>
              <a:rPr dirty="0" sz="2400">
                <a:solidFill>
                  <a:srgbClr val="990033"/>
                </a:solidFill>
                <a:latin typeface="微软雅黑"/>
                <a:cs typeface="微软雅黑"/>
              </a:rPr>
              <a:t>	</a:t>
            </a:r>
            <a:r>
              <a:rPr dirty="0" sz="2400" spc="-10">
                <a:solidFill>
                  <a:srgbClr val="990033"/>
                </a:solidFill>
                <a:latin typeface="微软雅黑"/>
                <a:cs typeface="微软雅黑"/>
              </a:rPr>
              <a:t>found!</a:t>
            </a:r>
            <a:endParaRPr sz="2400">
              <a:latin typeface="微软雅黑"/>
              <a:cs typeface="微软雅黑"/>
            </a:endParaRPr>
          </a:p>
          <a:p>
            <a:pPr marL="664845">
              <a:lnSpc>
                <a:spcPct val="100000"/>
              </a:lnSpc>
              <a:spcBef>
                <a:spcPts val="720"/>
              </a:spcBef>
            </a:pPr>
            <a:r>
              <a:rPr dirty="0" sz="2400" spc="-10">
                <a:solidFill>
                  <a:srgbClr val="990033"/>
                </a:solidFill>
                <a:latin typeface="微软雅黑"/>
                <a:cs typeface="微软雅黑"/>
              </a:rPr>
              <a:t>：lab2</a:t>
            </a:r>
            <a:endParaRPr sz="2400">
              <a:latin typeface="微软雅黑"/>
              <a:cs typeface="微软雅黑"/>
            </a:endParaRPr>
          </a:p>
          <a:p>
            <a:pPr marL="30480">
              <a:lnSpc>
                <a:spcPct val="100000"/>
              </a:lnSpc>
              <a:spcBef>
                <a:spcPts val="1260"/>
              </a:spcBef>
              <a:tabLst>
                <a:tab pos="2886075" algn="l"/>
              </a:tabLst>
            </a:pPr>
            <a:r>
              <a:rPr dirty="0" sz="2400" spc="-10">
                <a:latin typeface="微软雅黑"/>
                <a:cs typeface="微软雅黑"/>
              </a:rPr>
              <a:t>用</a:t>
            </a:r>
            <a:r>
              <a:rPr dirty="0" sz="2400" spc="-10">
                <a:latin typeface="微软雅黑"/>
                <a:cs typeface="微软雅黑"/>
              </a:rPr>
              <a:t>户</a:t>
            </a:r>
            <a:r>
              <a:rPr dirty="0" sz="2400" spc="-10">
                <a:latin typeface="微软雅黑"/>
                <a:cs typeface="微软雅黑"/>
              </a:rPr>
              <a:t>键</a:t>
            </a:r>
            <a:r>
              <a:rPr dirty="0" sz="2400" spc="-10">
                <a:latin typeface="微软雅黑"/>
                <a:cs typeface="微软雅黑"/>
              </a:rPr>
              <a:t>入</a:t>
            </a:r>
            <a:r>
              <a:rPr dirty="0" sz="2400">
                <a:latin typeface="微软雅黑"/>
                <a:cs typeface="微软雅黑"/>
              </a:rPr>
              <a:t>命令</a:t>
            </a:r>
            <a:r>
              <a:rPr dirty="0" sz="2400" spc="-20">
                <a:latin typeface="微软雅黑"/>
                <a:cs typeface="微软雅黑"/>
              </a:rPr>
              <a:t>“test</a:t>
            </a:r>
            <a:r>
              <a:rPr dirty="0" sz="2400">
                <a:latin typeface="微软雅黑"/>
                <a:cs typeface="微软雅黑"/>
              </a:rPr>
              <a:t>	</a:t>
            </a:r>
            <a:r>
              <a:rPr dirty="0" sz="2400" spc="-10">
                <a:latin typeface="微软雅黑"/>
                <a:cs typeface="微软雅黑"/>
              </a:rPr>
              <a:t>wps.exe”</a:t>
            </a:r>
            <a:r>
              <a:rPr dirty="0" sz="2400" spc="-10">
                <a:latin typeface="微软雅黑"/>
                <a:cs typeface="微软雅黑"/>
              </a:rPr>
              <a:t>执</a:t>
            </a:r>
            <a:r>
              <a:rPr dirty="0" sz="2400" spc="-10">
                <a:latin typeface="微软雅黑"/>
                <a:cs typeface="微软雅黑"/>
              </a:rPr>
              <a:t>行</a:t>
            </a:r>
            <a:r>
              <a:rPr dirty="0" sz="2400" spc="-10">
                <a:latin typeface="微软雅黑"/>
                <a:cs typeface="微软雅黑"/>
              </a:rPr>
              <a:t>批</a:t>
            </a:r>
            <a:r>
              <a:rPr dirty="0" sz="2400" spc="-10">
                <a:latin typeface="微软雅黑"/>
                <a:cs typeface="微软雅黑"/>
              </a:rPr>
              <a:t>文</a:t>
            </a:r>
            <a:r>
              <a:rPr dirty="0" sz="2400" spc="-10">
                <a:latin typeface="微软雅黑"/>
                <a:cs typeface="微软雅黑"/>
              </a:rPr>
              <a:t>件</a:t>
            </a:r>
            <a:r>
              <a:rPr dirty="0" sz="2400" spc="-10">
                <a:latin typeface="微软雅黑"/>
                <a:cs typeface="微软雅黑"/>
              </a:rPr>
              <a:t>，</a:t>
            </a:r>
            <a:r>
              <a:rPr dirty="0" sz="2400">
                <a:latin typeface="微软雅黑"/>
                <a:cs typeface="微软雅黑"/>
              </a:rPr>
              <a:t>若</a:t>
            </a:r>
            <a:r>
              <a:rPr dirty="0" sz="2400" spc="-10">
                <a:latin typeface="微软雅黑"/>
                <a:cs typeface="微软雅黑"/>
              </a:rPr>
              <a:t>找</a:t>
            </a:r>
            <a:r>
              <a:rPr dirty="0" sz="2400" spc="-10">
                <a:latin typeface="微软雅黑"/>
                <a:cs typeface="微软雅黑"/>
              </a:rPr>
              <a:t>到</a:t>
            </a:r>
            <a:r>
              <a:rPr dirty="0" sz="2400" spc="-10">
                <a:latin typeface="微软雅黑"/>
                <a:cs typeface="微软雅黑"/>
              </a:rPr>
              <a:t>该</a:t>
            </a:r>
            <a:r>
              <a:rPr dirty="0" sz="2400" spc="-10">
                <a:latin typeface="微软雅黑"/>
                <a:cs typeface="微软雅黑"/>
              </a:rPr>
              <a:t>文</a:t>
            </a:r>
            <a:r>
              <a:rPr dirty="0" sz="2400" spc="-10">
                <a:latin typeface="微软雅黑"/>
                <a:cs typeface="微软雅黑"/>
              </a:rPr>
              <a:t>件</a:t>
            </a:r>
            <a:r>
              <a:rPr dirty="0" sz="2400" spc="-10">
                <a:latin typeface="微软雅黑"/>
                <a:cs typeface="微软雅黑"/>
              </a:rPr>
              <a:t>，</a:t>
            </a:r>
            <a:r>
              <a:rPr dirty="0" sz="2400" spc="-10">
                <a:latin typeface="微软雅黑"/>
                <a:cs typeface="微软雅黑"/>
              </a:rPr>
              <a:t>显</a:t>
            </a:r>
            <a:r>
              <a:rPr dirty="0" sz="2400" spc="-50">
                <a:latin typeface="微软雅黑"/>
                <a:cs typeface="微软雅黑"/>
              </a:rPr>
              <a:t>示</a:t>
            </a:r>
            <a:endParaRPr sz="2400">
              <a:latin typeface="微软雅黑"/>
              <a:cs typeface="微软雅黑"/>
            </a:endParaRPr>
          </a:p>
          <a:p>
            <a:pPr marL="12700">
              <a:lnSpc>
                <a:spcPct val="100000"/>
              </a:lnSpc>
              <a:spcBef>
                <a:spcPts val="1440"/>
              </a:spcBef>
              <a:tabLst>
                <a:tab pos="1341120" algn="l"/>
                <a:tab pos="1745614" algn="l"/>
                <a:tab pos="5744210" algn="l"/>
                <a:tab pos="6420485" algn="l"/>
              </a:tabLst>
            </a:pPr>
            <a:r>
              <a:rPr dirty="0" sz="2400" spc="-10">
                <a:latin typeface="微软雅黑"/>
                <a:cs typeface="微软雅黑"/>
              </a:rPr>
              <a:t>wps.exe</a:t>
            </a:r>
            <a:r>
              <a:rPr dirty="0" sz="2400">
                <a:latin typeface="微软雅黑"/>
                <a:cs typeface="微软雅黑"/>
              </a:rPr>
              <a:t>	</a:t>
            </a:r>
            <a:r>
              <a:rPr dirty="0" sz="2400" spc="-25">
                <a:latin typeface="微软雅黑"/>
                <a:cs typeface="微软雅黑"/>
              </a:rPr>
              <a:t>is</a:t>
            </a:r>
            <a:r>
              <a:rPr dirty="0" sz="2400">
                <a:latin typeface="微软雅黑"/>
                <a:cs typeface="微软雅黑"/>
              </a:rPr>
              <a:t>	found!</a:t>
            </a:r>
            <a:r>
              <a:rPr dirty="0" sz="2400" spc="-15">
                <a:latin typeface="微软雅黑"/>
                <a:cs typeface="微软雅黑"/>
              </a:rPr>
              <a:t> </a:t>
            </a:r>
            <a:r>
              <a:rPr dirty="0" sz="2400">
                <a:latin typeface="微软雅黑"/>
                <a:cs typeface="微软雅黑"/>
              </a:rPr>
              <a:t>；否则显示</a:t>
            </a:r>
            <a:r>
              <a:rPr dirty="0" sz="2400" spc="-5">
                <a:latin typeface="微软雅黑"/>
                <a:cs typeface="微软雅黑"/>
              </a:rPr>
              <a:t> </a:t>
            </a:r>
            <a:r>
              <a:rPr dirty="0" sz="2400" spc="-10">
                <a:latin typeface="微软雅黑"/>
                <a:cs typeface="微软雅黑"/>
              </a:rPr>
              <a:t>wps.exe</a:t>
            </a:r>
            <a:r>
              <a:rPr dirty="0" sz="2400">
                <a:latin typeface="微软雅黑"/>
                <a:cs typeface="微软雅黑"/>
              </a:rPr>
              <a:t>	</a:t>
            </a:r>
            <a:r>
              <a:rPr dirty="0" sz="2400" spc="-25">
                <a:latin typeface="微软雅黑"/>
                <a:cs typeface="微软雅黑"/>
              </a:rPr>
              <a:t>not</a:t>
            </a:r>
            <a:r>
              <a:rPr dirty="0" sz="2400">
                <a:latin typeface="微软雅黑"/>
                <a:cs typeface="微软雅黑"/>
              </a:rPr>
              <a:t>	</a:t>
            </a:r>
            <a:r>
              <a:rPr dirty="0" sz="2400" spc="-10">
                <a:latin typeface="微软雅黑"/>
                <a:cs typeface="微软雅黑"/>
              </a:rPr>
              <a:t>found!</a:t>
            </a:r>
            <a:endParaRPr sz="2400">
              <a:latin typeface="微软雅黑"/>
              <a:cs typeface="微软雅黑"/>
            </a:endParaRPr>
          </a:p>
        </p:txBody>
      </p:sp>
      <p:sp>
        <p:nvSpPr>
          <p:cNvPr id="8" name="object 8"/>
          <p:cNvSpPr txBox="1">
            <a:spLocks noGrp="1"/>
          </p:cNvSpPr>
          <p:nvPr>
            <p:ph type="title"/>
          </p:nvPr>
        </p:nvSpPr>
        <p:spPr>
          <a:xfrm>
            <a:off x="566724" y="309498"/>
            <a:ext cx="4388485" cy="452120"/>
          </a:xfrm>
          <a:prstGeom prst="rect"/>
        </p:spPr>
        <p:txBody>
          <a:bodyPr wrap="square" lIns="0" tIns="12065" rIns="0" bIns="0" rtlCol="0" vert="horz">
            <a:spAutoFit/>
          </a:bodyPr>
          <a:lstStyle/>
          <a:p>
            <a:pPr marL="12700">
              <a:lnSpc>
                <a:spcPct val="100000"/>
              </a:lnSpc>
              <a:spcBef>
                <a:spcPts val="95"/>
              </a:spcBef>
            </a:pPr>
            <a:r>
              <a:rPr dirty="0" spc="-30"/>
              <a:t>MS-DOS</a:t>
            </a:r>
            <a:r>
              <a:rPr dirty="0" spc="-35"/>
              <a:t>操</a:t>
            </a:r>
            <a:r>
              <a:rPr dirty="0" spc="-35"/>
              <a:t>作</a:t>
            </a:r>
            <a:r>
              <a:rPr dirty="0" spc="-35"/>
              <a:t>系</a:t>
            </a:r>
            <a:r>
              <a:rPr dirty="0" spc="-35"/>
              <a:t>统</a:t>
            </a:r>
            <a:r>
              <a:rPr dirty="0" spc="-35"/>
              <a:t>的</a:t>
            </a:r>
            <a:r>
              <a:rPr dirty="0" spc="-35"/>
              <a:t>批</a:t>
            </a:r>
            <a:r>
              <a:rPr dirty="0" spc="-35"/>
              <a:t>文</a:t>
            </a:r>
            <a:r>
              <a:rPr dirty="0" spc="-50"/>
              <a:t>件</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3701415" cy="787400"/>
            <a:chOff x="358140" y="202692"/>
            <a:chExt cx="370141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215390" cy="787145"/>
            </a:xfrm>
            <a:prstGeom prst="rect">
              <a:avLst/>
            </a:prstGeom>
          </p:spPr>
        </p:pic>
        <p:pic>
          <p:nvPicPr>
            <p:cNvPr id="18" name="object 18" descr=""/>
            <p:cNvPicPr/>
            <p:nvPr/>
          </p:nvPicPr>
          <p:blipFill>
            <a:blip r:embed="rId5" cstate="print"/>
            <a:stretch>
              <a:fillRect/>
            </a:stretch>
          </p:blipFill>
          <p:spPr>
            <a:xfrm>
              <a:off x="1106423" y="202692"/>
              <a:ext cx="2952750" cy="787145"/>
            </a:xfrm>
            <a:prstGeom prst="rect">
              <a:avLst/>
            </a:prstGeom>
          </p:spPr>
        </p:pic>
      </p:grpSp>
      <p:sp>
        <p:nvSpPr>
          <p:cNvPr id="19" name="object 19"/>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30"/>
              <a:t>CPU</a:t>
            </a:r>
            <a:r>
              <a:rPr dirty="0" spc="-40"/>
              <a:t>特</a:t>
            </a:r>
            <a:r>
              <a:rPr dirty="0" spc="-40"/>
              <a:t>权</a:t>
            </a:r>
            <a:r>
              <a:rPr dirty="0" spc="-40"/>
              <a:t>级</a:t>
            </a:r>
            <a:r>
              <a:rPr dirty="0" spc="-40"/>
              <a:t>（</a:t>
            </a:r>
            <a:r>
              <a:rPr dirty="0" spc="-40"/>
              <a:t>例</a:t>
            </a:r>
            <a:r>
              <a:rPr dirty="0" spc="-40"/>
              <a:t>子</a:t>
            </a:r>
            <a:r>
              <a:rPr dirty="0" spc="-50"/>
              <a:t>）</a:t>
            </a:r>
          </a:p>
        </p:txBody>
      </p:sp>
      <p:sp>
        <p:nvSpPr>
          <p:cNvPr id="20" name="object 20" descr=""/>
          <p:cNvSpPr txBox="1"/>
          <p:nvPr/>
        </p:nvSpPr>
        <p:spPr>
          <a:xfrm>
            <a:off x="566724" y="985774"/>
            <a:ext cx="3229610" cy="422275"/>
          </a:xfrm>
          <a:prstGeom prst="rect">
            <a:avLst/>
          </a:prstGeom>
        </p:spPr>
        <p:txBody>
          <a:bodyPr wrap="square" lIns="0" tIns="13335" rIns="0" bIns="0" rtlCol="0" vert="horz">
            <a:spAutoFit/>
          </a:bodyPr>
          <a:lstStyle/>
          <a:p>
            <a:pPr marL="355600" indent="-342900">
              <a:lnSpc>
                <a:spcPct val="100000"/>
              </a:lnSpc>
              <a:spcBef>
                <a:spcPts val="105"/>
              </a:spcBef>
              <a:buClr>
                <a:srgbClr val="FFC000"/>
              </a:buClr>
              <a:buFont typeface="Wingdings"/>
              <a:buChar char=""/>
              <a:tabLst>
                <a:tab pos="355600" algn="l"/>
              </a:tabLst>
            </a:pPr>
            <a:r>
              <a:rPr dirty="0" sz="2600" b="1">
                <a:latin typeface="微软雅黑"/>
                <a:cs typeface="微软雅黑"/>
              </a:rPr>
              <a:t>Intel</a:t>
            </a:r>
            <a:r>
              <a:rPr dirty="0" sz="2600" spc="-25" b="1">
                <a:latin typeface="微软雅黑"/>
                <a:cs typeface="微软雅黑"/>
              </a:rPr>
              <a:t> </a:t>
            </a:r>
            <a:r>
              <a:rPr dirty="0" sz="2600" b="1">
                <a:latin typeface="微软雅黑"/>
                <a:cs typeface="微软雅黑"/>
              </a:rPr>
              <a:t>80386</a:t>
            </a:r>
            <a:r>
              <a:rPr dirty="0" sz="2600" spc="-25" b="1">
                <a:latin typeface="微软雅黑"/>
                <a:cs typeface="微软雅黑"/>
              </a:rPr>
              <a:t>特权级</a:t>
            </a:r>
            <a:endParaRPr sz="2600">
              <a:latin typeface="微软雅黑"/>
              <a:cs typeface="微软雅黑"/>
            </a:endParaRPr>
          </a:p>
        </p:txBody>
      </p:sp>
      <p:sp>
        <p:nvSpPr>
          <p:cNvPr id="21" name="object 21" descr=""/>
          <p:cNvSpPr txBox="1"/>
          <p:nvPr/>
        </p:nvSpPr>
        <p:spPr>
          <a:xfrm>
            <a:off x="566724" y="3871340"/>
            <a:ext cx="3630295" cy="422275"/>
          </a:xfrm>
          <a:prstGeom prst="rect">
            <a:avLst/>
          </a:prstGeom>
        </p:spPr>
        <p:txBody>
          <a:bodyPr wrap="square" lIns="0" tIns="12700" rIns="0" bIns="0" rtlCol="0" vert="horz">
            <a:spAutoFit/>
          </a:bodyPr>
          <a:lstStyle/>
          <a:p>
            <a:pPr marL="355600" indent="-342900">
              <a:lnSpc>
                <a:spcPct val="100000"/>
              </a:lnSpc>
              <a:spcBef>
                <a:spcPts val="100"/>
              </a:spcBef>
              <a:buClr>
                <a:srgbClr val="FFC000"/>
              </a:buClr>
              <a:buFont typeface="Wingdings"/>
              <a:buChar char=""/>
              <a:tabLst>
                <a:tab pos="355600" algn="l"/>
              </a:tabLst>
            </a:pPr>
            <a:r>
              <a:rPr dirty="0" sz="2600" b="1">
                <a:latin typeface="微软雅黑"/>
                <a:cs typeface="微软雅黑"/>
              </a:rPr>
              <a:t>RISC-V</a:t>
            </a:r>
            <a:r>
              <a:rPr dirty="0" sz="2600" spc="5" b="1">
                <a:latin typeface="微软雅黑"/>
                <a:cs typeface="微软雅黑"/>
              </a:rPr>
              <a:t> </a:t>
            </a:r>
            <a:r>
              <a:rPr dirty="0" sz="2600" spc="-10" b="1">
                <a:latin typeface="微软雅黑"/>
                <a:cs typeface="微软雅黑"/>
              </a:rPr>
              <a:t>CPU</a:t>
            </a:r>
            <a:r>
              <a:rPr dirty="0" sz="2600" spc="-15" b="1">
                <a:latin typeface="微软雅黑"/>
                <a:cs typeface="微软雅黑"/>
              </a:rPr>
              <a:t>的特权级</a:t>
            </a:r>
            <a:endParaRPr sz="2600">
              <a:latin typeface="微软雅黑"/>
              <a:cs typeface="微软雅黑"/>
            </a:endParaRPr>
          </a:p>
        </p:txBody>
      </p:sp>
      <p:pic>
        <p:nvPicPr>
          <p:cNvPr id="22" name="object 22"/>
          <p:cNvPicPr/>
          <p:nvPr/>
        </p:nvPicPr>
        <p:blipFill>
          <a:blip r:embed="rId6" cstate="print"/>
          <a:stretch>
            <a:fillRect/>
          </a:stretch>
        </p:blipFill>
        <p:spPr>
          <a:xfrm>
            <a:off x="4631923" y="1005317"/>
            <a:ext cx="3695395" cy="2638777"/>
          </a:xfrm>
          <a:prstGeom prst="rect">
            <a:avLst/>
          </a:prstGeom>
        </p:spPr>
      </p:pic>
      <p:pic>
        <p:nvPicPr>
          <p:cNvPr id="23" name="object 23"/>
          <p:cNvPicPr/>
          <p:nvPr/>
        </p:nvPicPr>
        <p:blipFill>
          <a:blip r:embed="rId7" cstate="print"/>
          <a:stretch>
            <a:fillRect/>
          </a:stretch>
        </p:blipFill>
        <p:spPr>
          <a:xfrm>
            <a:off x="4423785" y="4526312"/>
            <a:ext cx="6142513" cy="1553242"/>
          </a:xfrm>
          <a:prstGeom prst="rect">
            <a:avLst/>
          </a:prstGeom>
        </p:spPr>
      </p:pic>
      <p:sp>
        <p:nvSpPr>
          <p:cNvPr id="24" name="object 24" descr=""/>
          <p:cNvSpPr txBox="1">
            <a:spLocks noGrp="1"/>
          </p:cNvSpPr>
          <p:nvPr>
            <p:ph type="sldNum" idx="7" sz="quarter"/>
          </p:nvPr>
        </p:nvSpPr>
        <p:spPr>
          <a:prstGeom prst="rect"/>
        </p:spPr>
        <p:txBody>
          <a:bodyPr wrap="square" lIns="0" tIns="21590" rIns="0" bIns="0" rtlCol="0" vert="horz">
            <a:spAutoFit/>
          </a:bodyPr>
          <a:lstStyle/>
          <a:p>
            <a:pPr marL="83185">
              <a:lnSpc>
                <a:spcPct val="100000"/>
              </a:lnSpc>
              <a:spcBef>
                <a:spcPts val="170"/>
              </a:spcBef>
            </a:pPr>
            <a:fld id="{81D60167-4931-47E6-BA6A-407CBD079E47}" type="slidenum">
              <a:rPr dirty="0"/>
              <a:t>2</a:t>
            </a:fld>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2597658" cy="787146"/>
          </a:xfrm>
          <a:prstGeom prst="rect">
            <a:avLst/>
          </a:prstGeom>
        </p:spPr>
      </p:pic>
      <p:sp>
        <p:nvSpPr>
          <p:cNvPr id="3" name="object 3"/>
          <p:cNvSpPr txBox="1">
            <a:spLocks noGrp="1"/>
          </p:cNvSpPr>
          <p:nvPr>
            <p:ph type="title"/>
          </p:nvPr>
        </p:nvSpPr>
        <p:spPr>
          <a:xfrm>
            <a:off x="566724" y="309498"/>
            <a:ext cx="2156460" cy="452120"/>
          </a:xfrm>
          <a:prstGeom prst="rect"/>
        </p:spPr>
        <p:txBody>
          <a:bodyPr wrap="square" lIns="0" tIns="12065" rIns="0" bIns="0" rtlCol="0" vert="horz">
            <a:spAutoFit/>
          </a:bodyPr>
          <a:lstStyle/>
          <a:p>
            <a:pPr marL="12700">
              <a:lnSpc>
                <a:spcPct val="100000"/>
              </a:lnSpc>
              <a:spcBef>
                <a:spcPts val="95"/>
              </a:spcBef>
            </a:pPr>
            <a:r>
              <a:rPr dirty="0" spc="-35"/>
              <a:t>图</a:t>
            </a:r>
            <a:r>
              <a:rPr dirty="0" spc="-35"/>
              <a:t>形</a:t>
            </a:r>
            <a:r>
              <a:rPr dirty="0" spc="-35"/>
              <a:t>用</a:t>
            </a:r>
            <a:r>
              <a:rPr dirty="0" spc="-35"/>
              <a:t>户</a:t>
            </a:r>
            <a:r>
              <a:rPr dirty="0" spc="-35"/>
              <a:t>界</a:t>
            </a:r>
            <a:r>
              <a:rPr dirty="0" spc="-50"/>
              <a:t>面</a:t>
            </a:r>
          </a:p>
        </p:txBody>
      </p:sp>
      <p:sp>
        <p:nvSpPr>
          <p:cNvPr id="4" name="object 4" descr=""/>
          <p:cNvSpPr txBox="1"/>
          <p:nvPr/>
        </p:nvSpPr>
        <p:spPr>
          <a:xfrm>
            <a:off x="1278382" y="1513839"/>
            <a:ext cx="9529445" cy="2998470"/>
          </a:xfrm>
          <a:prstGeom prst="rect">
            <a:avLst/>
          </a:prstGeom>
        </p:spPr>
        <p:txBody>
          <a:bodyPr wrap="square" lIns="0" tIns="12700" rIns="0" bIns="0" rtlCol="0" vert="horz">
            <a:spAutoFit/>
          </a:bodyPr>
          <a:lstStyle/>
          <a:p>
            <a:pPr marL="372110" marR="5080" indent="-360045">
              <a:lnSpc>
                <a:spcPct val="150100"/>
              </a:lnSpc>
              <a:spcBef>
                <a:spcPts val="100"/>
              </a:spcBef>
              <a:buClr>
                <a:srgbClr val="990033"/>
              </a:buClr>
              <a:buFont typeface="Wingdings"/>
              <a:buChar char=""/>
              <a:tabLst>
                <a:tab pos="372745" algn="l"/>
              </a:tabLst>
            </a:pPr>
            <a:r>
              <a:rPr dirty="0" sz="2400" spc="-5">
                <a:latin typeface="微软雅黑"/>
                <a:cs typeface="微软雅黑"/>
              </a:rPr>
              <a:t>图形化用户界面是良好的用户交互界面，它将菜单驱动、图符驱动、</a:t>
            </a:r>
            <a:r>
              <a:rPr dirty="0" sz="2400" spc="-5">
                <a:latin typeface="微软雅黑"/>
                <a:cs typeface="微软雅黑"/>
              </a:rPr>
              <a:t>面向对象技术等集成在一起，形成一个图文并茂的视窗操作环境。</a:t>
            </a:r>
            <a:endParaRPr sz="2400">
              <a:latin typeface="微软雅黑"/>
              <a:cs typeface="微软雅黑"/>
            </a:endParaRPr>
          </a:p>
          <a:p>
            <a:pPr marL="372110" indent="-360045">
              <a:lnSpc>
                <a:spcPct val="100000"/>
              </a:lnSpc>
              <a:spcBef>
                <a:spcPts val="2040"/>
              </a:spcBef>
              <a:buClr>
                <a:srgbClr val="990033"/>
              </a:buClr>
              <a:buFont typeface="Wingdings"/>
              <a:buChar char=""/>
              <a:tabLst>
                <a:tab pos="372745" algn="l"/>
              </a:tabLst>
            </a:pPr>
            <a:r>
              <a:rPr dirty="0" sz="2400" spc="-10">
                <a:latin typeface="微软雅黑"/>
                <a:cs typeface="微软雅黑"/>
              </a:rPr>
              <a:t>1984</a:t>
            </a:r>
            <a:r>
              <a:rPr dirty="0" sz="2400">
                <a:latin typeface="微软雅黑"/>
                <a:cs typeface="微软雅黑"/>
              </a:rPr>
              <a:t>年：苹果公司推出</a:t>
            </a:r>
            <a:r>
              <a:rPr dirty="0" sz="2400" spc="-10">
                <a:latin typeface="微软雅黑"/>
                <a:cs typeface="微软雅黑"/>
              </a:rPr>
              <a:t>Macintosh</a:t>
            </a:r>
            <a:endParaRPr sz="2400">
              <a:latin typeface="微软雅黑"/>
              <a:cs typeface="微软雅黑"/>
            </a:endParaRPr>
          </a:p>
          <a:p>
            <a:pPr marL="372110" indent="-360045">
              <a:lnSpc>
                <a:spcPct val="100000"/>
              </a:lnSpc>
              <a:spcBef>
                <a:spcPts val="2039"/>
              </a:spcBef>
              <a:buClr>
                <a:srgbClr val="990033"/>
              </a:buClr>
              <a:buFont typeface="Wingdings"/>
              <a:buChar char=""/>
              <a:tabLst>
                <a:tab pos="372745" algn="l"/>
              </a:tabLst>
            </a:pPr>
            <a:r>
              <a:rPr dirty="0" sz="2400" spc="-10">
                <a:latin typeface="微软雅黑"/>
                <a:cs typeface="微软雅黑"/>
              </a:rPr>
              <a:t>1986</a:t>
            </a:r>
            <a:r>
              <a:rPr dirty="0" sz="2400">
                <a:latin typeface="微软雅黑"/>
                <a:cs typeface="微软雅黑"/>
              </a:rPr>
              <a:t>年：首款用于</a:t>
            </a:r>
            <a:r>
              <a:rPr dirty="0" sz="2400" spc="-10">
                <a:latin typeface="微软雅黑"/>
                <a:cs typeface="微软雅黑"/>
              </a:rPr>
              <a:t>Unix</a:t>
            </a:r>
            <a:r>
              <a:rPr dirty="0" sz="2400" spc="-5">
                <a:latin typeface="微软雅黑"/>
                <a:cs typeface="微软雅黑"/>
              </a:rPr>
              <a:t>的窗口系统</a:t>
            </a:r>
            <a:r>
              <a:rPr dirty="0" sz="2400">
                <a:latin typeface="微软雅黑"/>
                <a:cs typeface="微软雅黑"/>
              </a:rPr>
              <a:t>XWindow</a:t>
            </a:r>
            <a:r>
              <a:rPr dirty="0" sz="2400" spc="95">
                <a:latin typeface="微软雅黑"/>
                <a:cs typeface="微软雅黑"/>
              </a:rPr>
              <a:t> </a:t>
            </a:r>
            <a:r>
              <a:rPr dirty="0" sz="2400" spc="-25">
                <a:latin typeface="微软雅黑"/>
                <a:cs typeface="微软雅黑"/>
              </a:rPr>
              <a:t>System发布</a:t>
            </a:r>
            <a:endParaRPr sz="2400">
              <a:latin typeface="微软雅黑"/>
              <a:cs typeface="微软雅黑"/>
            </a:endParaRPr>
          </a:p>
          <a:p>
            <a:pPr marL="372110" indent="-360045">
              <a:lnSpc>
                <a:spcPct val="100000"/>
              </a:lnSpc>
              <a:spcBef>
                <a:spcPts val="2039"/>
              </a:spcBef>
              <a:buClr>
                <a:srgbClr val="990033"/>
              </a:buClr>
              <a:buFont typeface="Wingdings"/>
              <a:buChar char=""/>
              <a:tabLst>
                <a:tab pos="372745" algn="l"/>
              </a:tabLst>
            </a:pPr>
            <a:r>
              <a:rPr dirty="0" sz="2400" spc="-10">
                <a:latin typeface="微软雅黑"/>
                <a:cs typeface="微软雅黑"/>
              </a:rPr>
              <a:t>1992</a:t>
            </a:r>
            <a:r>
              <a:rPr dirty="0" sz="2400">
                <a:latin typeface="微软雅黑"/>
                <a:cs typeface="微软雅黑"/>
              </a:rPr>
              <a:t>年：微软公司发布Windows</a:t>
            </a:r>
            <a:r>
              <a:rPr dirty="0" sz="2400" spc="35">
                <a:latin typeface="微软雅黑"/>
                <a:cs typeface="微软雅黑"/>
              </a:rPr>
              <a:t> </a:t>
            </a:r>
            <a:r>
              <a:rPr dirty="0" sz="2400" spc="-25">
                <a:latin typeface="微软雅黑"/>
                <a:cs typeface="微软雅黑"/>
              </a:rPr>
              <a:t>3.1</a:t>
            </a:r>
            <a:endParaRPr sz="2400">
              <a:latin typeface="微软雅黑"/>
              <a:cs typeface="微软雅黑"/>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2597785" cy="787400"/>
            <a:chOff x="358140" y="219456"/>
            <a:chExt cx="2597785" cy="787400"/>
          </a:xfrm>
        </p:grpSpPr>
        <p:pic>
          <p:nvPicPr>
            <p:cNvPr id="3" name="object 3" descr=""/>
            <p:cNvPicPr/>
            <p:nvPr/>
          </p:nvPicPr>
          <p:blipFill>
            <a:blip r:embed="rId2" cstate="print"/>
            <a:stretch>
              <a:fillRect/>
            </a:stretch>
          </p:blipFill>
          <p:spPr>
            <a:xfrm>
              <a:off x="358140" y="219456"/>
              <a:ext cx="1887474" cy="787146"/>
            </a:xfrm>
            <a:prstGeom prst="rect">
              <a:avLst/>
            </a:prstGeom>
          </p:spPr>
        </p:pic>
        <p:pic>
          <p:nvPicPr>
            <p:cNvPr id="4" name="object 4" descr=""/>
            <p:cNvPicPr/>
            <p:nvPr/>
          </p:nvPicPr>
          <p:blipFill>
            <a:blip r:embed="rId3" cstate="print"/>
            <a:stretch>
              <a:fillRect/>
            </a:stretch>
          </p:blipFill>
          <p:spPr>
            <a:xfrm>
              <a:off x="1778507" y="219456"/>
              <a:ext cx="1177290" cy="787146"/>
            </a:xfrm>
            <a:prstGeom prst="rect">
              <a:avLst/>
            </a:prstGeom>
          </p:spPr>
        </p:pic>
      </p:grpSp>
      <p:sp>
        <p:nvSpPr>
          <p:cNvPr id="5" name="object 5"/>
          <p:cNvSpPr txBox="1">
            <a:spLocks noGrp="1"/>
          </p:cNvSpPr>
          <p:nvPr>
            <p:ph type="title"/>
          </p:nvPr>
        </p:nvSpPr>
        <p:spPr>
          <a:xfrm>
            <a:off x="566724" y="309498"/>
            <a:ext cx="2157095" cy="452120"/>
          </a:xfrm>
          <a:prstGeom prst="rect"/>
        </p:spPr>
        <p:txBody>
          <a:bodyPr wrap="square" lIns="0" tIns="12065" rIns="0" bIns="0" rtlCol="0" vert="horz">
            <a:spAutoFit/>
          </a:bodyPr>
          <a:lstStyle/>
          <a:p>
            <a:pPr marL="12700">
              <a:lnSpc>
                <a:spcPct val="100000"/>
              </a:lnSpc>
              <a:spcBef>
                <a:spcPts val="95"/>
              </a:spcBef>
            </a:pPr>
            <a:r>
              <a:rPr dirty="0" spc="-35"/>
              <a:t>图</a:t>
            </a:r>
            <a:r>
              <a:rPr dirty="0" spc="-35"/>
              <a:t>形</a:t>
            </a:r>
            <a:r>
              <a:rPr dirty="0" spc="-35"/>
              <a:t>用</a:t>
            </a:r>
            <a:r>
              <a:rPr dirty="0" spc="-40"/>
              <a:t>户</a:t>
            </a:r>
            <a:r>
              <a:rPr dirty="0" spc="-35"/>
              <a:t>界</a:t>
            </a:r>
            <a:r>
              <a:rPr dirty="0" spc="-50"/>
              <a:t>面</a:t>
            </a:r>
          </a:p>
        </p:txBody>
      </p:sp>
      <p:sp>
        <p:nvSpPr>
          <p:cNvPr id="6" name="object 6" descr=""/>
          <p:cNvSpPr txBox="1"/>
          <p:nvPr/>
        </p:nvSpPr>
        <p:spPr>
          <a:xfrm>
            <a:off x="702360" y="1179067"/>
            <a:ext cx="5187950" cy="4940300"/>
          </a:xfrm>
          <a:prstGeom prst="rect">
            <a:avLst/>
          </a:prstGeom>
        </p:spPr>
        <p:txBody>
          <a:bodyPr wrap="square" lIns="0" tIns="12700" rIns="0" bIns="0" rtlCol="0" vert="horz">
            <a:spAutoFit/>
          </a:bodyPr>
          <a:lstStyle/>
          <a:p>
            <a:pPr marL="12700">
              <a:lnSpc>
                <a:spcPct val="100000"/>
              </a:lnSpc>
              <a:spcBef>
                <a:spcPts val="100"/>
              </a:spcBef>
            </a:pPr>
            <a:r>
              <a:rPr dirty="0" sz="2400" spc="-15" b="1">
                <a:solidFill>
                  <a:srgbClr val="990033"/>
                </a:solidFill>
                <a:latin typeface="微软雅黑"/>
                <a:cs typeface="微软雅黑"/>
              </a:rPr>
              <a:t>菜单驱动方式</a:t>
            </a:r>
            <a:endParaRPr sz="2400">
              <a:latin typeface="微软雅黑"/>
              <a:cs typeface="微软雅黑"/>
            </a:endParaRPr>
          </a:p>
          <a:p>
            <a:pPr marL="372110" indent="-360045">
              <a:lnSpc>
                <a:spcPct val="100000"/>
              </a:lnSpc>
              <a:spcBef>
                <a:spcPts val="1895"/>
              </a:spcBef>
              <a:buFont typeface="Wingdings"/>
              <a:buChar char=""/>
              <a:tabLst>
                <a:tab pos="372745" algn="l"/>
              </a:tabLst>
            </a:pPr>
            <a:r>
              <a:rPr dirty="0" sz="2400" spc="-5">
                <a:latin typeface="微软雅黑"/>
                <a:cs typeface="微软雅黑"/>
              </a:rPr>
              <a:t>将键盘命令以屏幕方式来体现。</a:t>
            </a:r>
            <a:endParaRPr sz="2400">
              <a:latin typeface="微软雅黑"/>
              <a:cs typeface="微软雅黑"/>
            </a:endParaRPr>
          </a:p>
          <a:p>
            <a:pPr marL="372110" marR="292735" indent="-360045">
              <a:lnSpc>
                <a:spcPct val="145000"/>
              </a:lnSpc>
              <a:spcBef>
                <a:spcPts val="600"/>
              </a:spcBef>
              <a:buFont typeface="Wingdings"/>
              <a:buChar char=""/>
              <a:tabLst>
                <a:tab pos="372745" algn="l"/>
              </a:tabLst>
            </a:pPr>
            <a:r>
              <a:rPr dirty="0" sz="2400" spc="120">
                <a:latin typeface="微软雅黑"/>
                <a:cs typeface="微软雅黑"/>
              </a:rPr>
              <a:t>命令和系统能完成的操作，用菜</a:t>
            </a:r>
            <a:r>
              <a:rPr dirty="0" sz="2400" spc="-15">
                <a:latin typeface="微软雅黑"/>
                <a:cs typeface="微软雅黑"/>
              </a:rPr>
              <a:t>单分类分窗口地在屏幕上列出；</a:t>
            </a:r>
            <a:endParaRPr sz="2400">
              <a:latin typeface="微软雅黑"/>
              <a:cs typeface="微软雅黑"/>
            </a:endParaRPr>
          </a:p>
          <a:p>
            <a:pPr marL="372110" marR="5080" indent="-360045">
              <a:lnSpc>
                <a:spcPct val="145000"/>
              </a:lnSpc>
              <a:spcBef>
                <a:spcPts val="605"/>
              </a:spcBef>
              <a:buFont typeface="Wingdings"/>
              <a:buChar char=""/>
              <a:tabLst>
                <a:tab pos="372745" algn="l"/>
              </a:tabLst>
            </a:pPr>
            <a:r>
              <a:rPr dirty="0" sz="2400" spc="100">
                <a:latin typeface="微软雅黑"/>
                <a:cs typeface="微软雅黑"/>
              </a:rPr>
              <a:t>用户像点菜一样选择命令或操作，</a:t>
            </a:r>
            <a:r>
              <a:rPr dirty="0" sz="2400" spc="-15">
                <a:latin typeface="微软雅黑"/>
                <a:cs typeface="微软雅黑"/>
              </a:rPr>
              <a:t>以控制系统去完成指定的工作。</a:t>
            </a:r>
            <a:endParaRPr sz="2400">
              <a:latin typeface="微软雅黑"/>
              <a:cs typeface="微软雅黑"/>
            </a:endParaRPr>
          </a:p>
          <a:p>
            <a:pPr algn="just" marL="372110" marR="311785" indent="-360045">
              <a:lnSpc>
                <a:spcPct val="145000"/>
              </a:lnSpc>
              <a:spcBef>
                <a:spcPts val="600"/>
              </a:spcBef>
              <a:buFont typeface="Wingdings"/>
              <a:buChar char=""/>
              <a:tabLst>
                <a:tab pos="372745" algn="l"/>
              </a:tabLst>
            </a:pPr>
            <a:r>
              <a:rPr dirty="0" sz="2400" spc="110">
                <a:latin typeface="微软雅黑"/>
                <a:cs typeface="微软雅黑"/>
              </a:rPr>
              <a:t>菜单系统的类型有多种，如下拉</a:t>
            </a:r>
            <a:r>
              <a:rPr dirty="0" sz="2400" spc="110">
                <a:latin typeface="微软雅黑"/>
                <a:cs typeface="微软雅黑"/>
              </a:rPr>
              <a:t>式菜单，上推式菜单和随机弹出</a:t>
            </a:r>
            <a:r>
              <a:rPr dirty="0" sz="2400" spc="-20">
                <a:latin typeface="微软雅黑"/>
                <a:cs typeface="微软雅黑"/>
              </a:rPr>
              <a:t>式菜单。</a:t>
            </a:r>
            <a:endParaRPr sz="2400">
              <a:latin typeface="微软雅黑"/>
              <a:cs typeface="微软雅黑"/>
            </a:endParaRPr>
          </a:p>
        </p:txBody>
      </p:sp>
      <p:sp>
        <p:nvSpPr>
          <p:cNvPr id="7" name="object 7" descr=""/>
          <p:cNvSpPr txBox="1"/>
          <p:nvPr/>
        </p:nvSpPr>
        <p:spPr>
          <a:xfrm>
            <a:off x="6175628" y="1186688"/>
            <a:ext cx="5110480" cy="487616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990033"/>
                </a:solidFill>
                <a:latin typeface="微软雅黑"/>
                <a:cs typeface="微软雅黑"/>
              </a:rPr>
              <a:t>图符驱动方式</a:t>
            </a:r>
            <a:endParaRPr sz="2400">
              <a:latin typeface="微软雅黑"/>
              <a:cs typeface="微软雅黑"/>
            </a:endParaRPr>
          </a:p>
          <a:p>
            <a:pPr algn="just" marL="372110" marR="15240" indent="-360045">
              <a:lnSpc>
                <a:spcPct val="148000"/>
              </a:lnSpc>
              <a:spcBef>
                <a:spcPts val="610"/>
              </a:spcBef>
              <a:buFont typeface="Wingdings"/>
              <a:buChar char=""/>
              <a:tabLst>
                <a:tab pos="372745" algn="l"/>
              </a:tabLst>
            </a:pPr>
            <a:r>
              <a:rPr dirty="0" sz="2400" spc="80">
                <a:latin typeface="微软雅黑"/>
                <a:cs typeface="微软雅黑"/>
              </a:rPr>
              <a:t>图符</a:t>
            </a:r>
            <a:r>
              <a:rPr dirty="0" sz="2400">
                <a:latin typeface="微软雅黑"/>
                <a:cs typeface="微软雅黑"/>
              </a:rPr>
              <a:t>（Icon）</a:t>
            </a:r>
            <a:r>
              <a:rPr dirty="0" sz="2400" spc="50">
                <a:latin typeface="微软雅黑"/>
                <a:cs typeface="微软雅黑"/>
              </a:rPr>
              <a:t>也称图标，是一个小</a:t>
            </a:r>
            <a:r>
              <a:rPr dirty="0" sz="2400" spc="55">
                <a:latin typeface="微软雅黑"/>
                <a:cs typeface="微软雅黑"/>
              </a:rPr>
              <a:t>小的图形符号。它代表操作系统中</a:t>
            </a:r>
            <a:r>
              <a:rPr dirty="0" sz="2400" spc="55">
                <a:latin typeface="微软雅黑"/>
                <a:cs typeface="微软雅黑"/>
              </a:rPr>
              <a:t>的命令、系统服务、操作功能、各</a:t>
            </a:r>
            <a:r>
              <a:rPr dirty="0" sz="2400" spc="-15">
                <a:latin typeface="微软雅黑"/>
                <a:cs typeface="微软雅黑"/>
              </a:rPr>
              <a:t>种资源。</a:t>
            </a:r>
            <a:endParaRPr sz="2400">
              <a:latin typeface="微软雅黑"/>
              <a:cs typeface="微软雅黑"/>
            </a:endParaRPr>
          </a:p>
          <a:p>
            <a:pPr algn="just" marL="372110" marR="5080" indent="-360045">
              <a:lnSpc>
                <a:spcPct val="148100"/>
              </a:lnSpc>
              <a:spcBef>
                <a:spcPts val="595"/>
              </a:spcBef>
              <a:buFont typeface="Wingdings"/>
              <a:buChar char=""/>
              <a:tabLst>
                <a:tab pos="372745" algn="l"/>
              </a:tabLst>
            </a:pPr>
            <a:r>
              <a:rPr dirty="0" sz="2400" spc="60">
                <a:latin typeface="微软雅黑"/>
                <a:cs typeface="微软雅黑"/>
              </a:rPr>
              <a:t>当需要执行命令或功能时，可以选</a:t>
            </a:r>
            <a:r>
              <a:rPr dirty="0" sz="2400" spc="55">
                <a:latin typeface="微软雅黑"/>
                <a:cs typeface="微软雅黑"/>
              </a:rPr>
              <a:t>择代表它的图符，采用鼠标器的点击和拖拽功能，完成命令和操作选</a:t>
            </a:r>
            <a:r>
              <a:rPr dirty="0" sz="2400" spc="-10">
                <a:latin typeface="微软雅黑"/>
                <a:cs typeface="微软雅黑"/>
              </a:rPr>
              <a:t>择及执行。</a:t>
            </a:r>
            <a:endParaRPr sz="2400">
              <a:latin typeface="微软雅黑"/>
              <a:cs typeface="微软雅黑"/>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3663315" cy="787400"/>
            <a:chOff x="358140" y="219456"/>
            <a:chExt cx="3663315" cy="787400"/>
          </a:xfrm>
        </p:grpSpPr>
        <p:pic>
          <p:nvPicPr>
            <p:cNvPr id="3" name="object 3" descr=""/>
            <p:cNvPicPr/>
            <p:nvPr/>
          </p:nvPicPr>
          <p:blipFill>
            <a:blip r:embed="rId2" cstate="print"/>
            <a:stretch>
              <a:fillRect/>
            </a:stretch>
          </p:blipFill>
          <p:spPr>
            <a:xfrm>
              <a:off x="358140" y="219456"/>
              <a:ext cx="1887474" cy="787146"/>
            </a:xfrm>
            <a:prstGeom prst="rect">
              <a:avLst/>
            </a:prstGeom>
          </p:spPr>
        </p:pic>
        <p:pic>
          <p:nvPicPr>
            <p:cNvPr id="4" name="object 4" descr=""/>
            <p:cNvPicPr/>
            <p:nvPr/>
          </p:nvPicPr>
          <p:blipFill>
            <a:blip r:embed="rId3" cstate="print"/>
            <a:stretch>
              <a:fillRect/>
            </a:stretch>
          </p:blipFill>
          <p:spPr>
            <a:xfrm>
              <a:off x="1778507" y="219456"/>
              <a:ext cx="2242566" cy="787146"/>
            </a:xfrm>
            <a:prstGeom prst="rect">
              <a:avLst/>
            </a:prstGeom>
          </p:spPr>
        </p:pic>
      </p:grpSp>
      <p:sp>
        <p:nvSpPr>
          <p:cNvPr id="5" name="object 5"/>
          <p:cNvSpPr txBox="1">
            <a:spLocks noGrp="1"/>
          </p:cNvSpPr>
          <p:nvPr>
            <p:ph type="title"/>
          </p:nvPr>
        </p:nvSpPr>
        <p:spPr>
          <a:xfrm>
            <a:off x="566724" y="309498"/>
            <a:ext cx="3223260" cy="452120"/>
          </a:xfrm>
          <a:prstGeom prst="rect"/>
        </p:spPr>
        <p:txBody>
          <a:bodyPr wrap="square" lIns="0" tIns="12065" rIns="0" bIns="0" rtlCol="0" vert="horz">
            <a:spAutoFit/>
          </a:bodyPr>
          <a:lstStyle/>
          <a:p>
            <a:pPr marL="12700">
              <a:lnSpc>
                <a:spcPct val="100000"/>
              </a:lnSpc>
              <a:spcBef>
                <a:spcPts val="95"/>
              </a:spcBef>
            </a:pPr>
            <a:r>
              <a:rPr dirty="0" spc="-35"/>
              <a:t>图</a:t>
            </a:r>
            <a:r>
              <a:rPr dirty="0" spc="-35"/>
              <a:t>形</a:t>
            </a:r>
            <a:r>
              <a:rPr dirty="0" spc="-35"/>
              <a:t>用</a:t>
            </a:r>
            <a:r>
              <a:rPr dirty="0" spc="-40"/>
              <a:t>户</a:t>
            </a:r>
            <a:r>
              <a:rPr dirty="0" spc="-35"/>
              <a:t>界</a:t>
            </a:r>
            <a:r>
              <a:rPr dirty="0" spc="-35"/>
              <a:t>面</a:t>
            </a:r>
            <a:r>
              <a:rPr dirty="0" spc="-35"/>
              <a:t>的</a:t>
            </a:r>
            <a:r>
              <a:rPr dirty="0" spc="-35"/>
              <a:t>特</a:t>
            </a:r>
            <a:r>
              <a:rPr dirty="0" spc="-50"/>
              <a:t>点</a:t>
            </a:r>
          </a:p>
        </p:txBody>
      </p:sp>
      <p:sp>
        <p:nvSpPr>
          <p:cNvPr id="6" name="object 6" descr=""/>
          <p:cNvSpPr txBox="1"/>
          <p:nvPr/>
        </p:nvSpPr>
        <p:spPr>
          <a:xfrm>
            <a:off x="1854454" y="1947417"/>
            <a:ext cx="7204709" cy="3241675"/>
          </a:xfrm>
          <a:prstGeom prst="rect">
            <a:avLst/>
          </a:prstGeom>
        </p:spPr>
        <p:txBody>
          <a:bodyPr wrap="square" lIns="0" tIns="12065" rIns="0" bIns="0" rtlCol="0" vert="horz">
            <a:spAutoFit/>
          </a:bodyPr>
          <a:lstStyle/>
          <a:p>
            <a:pPr marL="443865" indent="-431800">
              <a:lnSpc>
                <a:spcPct val="100000"/>
              </a:lnSpc>
              <a:spcBef>
                <a:spcPts val="95"/>
              </a:spcBef>
              <a:buClr>
                <a:srgbClr val="990033"/>
              </a:buClr>
              <a:buFont typeface="Wingdings"/>
              <a:buChar char=""/>
              <a:tabLst>
                <a:tab pos="444500" algn="l"/>
              </a:tabLst>
            </a:pPr>
            <a:r>
              <a:rPr dirty="0" sz="2800" spc="-35">
                <a:latin typeface="微软雅黑"/>
                <a:cs typeface="微软雅黑"/>
              </a:rPr>
              <a:t>所</a:t>
            </a:r>
            <a:r>
              <a:rPr dirty="0" sz="2800" spc="-35">
                <a:latin typeface="微软雅黑"/>
                <a:cs typeface="微软雅黑"/>
              </a:rPr>
              <a:t>有</a:t>
            </a:r>
            <a:r>
              <a:rPr dirty="0" sz="2800" spc="-35">
                <a:latin typeface="微软雅黑"/>
                <a:cs typeface="微软雅黑"/>
              </a:rPr>
              <a:t>程</a:t>
            </a:r>
            <a:r>
              <a:rPr dirty="0" sz="2800" spc="-35">
                <a:latin typeface="微软雅黑"/>
                <a:cs typeface="微软雅黑"/>
              </a:rPr>
              <a:t>序</a:t>
            </a:r>
            <a:r>
              <a:rPr dirty="0" sz="2800" spc="-35">
                <a:latin typeface="微软雅黑"/>
                <a:cs typeface="微软雅黑"/>
              </a:rPr>
              <a:t>以</a:t>
            </a:r>
            <a:r>
              <a:rPr dirty="0" sz="2800" spc="-35">
                <a:latin typeface="微软雅黑"/>
                <a:cs typeface="微软雅黑"/>
              </a:rPr>
              <a:t>统</a:t>
            </a:r>
            <a:r>
              <a:rPr dirty="0" sz="2800" spc="-35">
                <a:latin typeface="微软雅黑"/>
                <a:cs typeface="微软雅黑"/>
              </a:rPr>
              <a:t>一</a:t>
            </a:r>
            <a:r>
              <a:rPr dirty="0" sz="2800" spc="-35">
                <a:latin typeface="微软雅黑"/>
                <a:cs typeface="微软雅黑"/>
              </a:rPr>
              <a:t>的</a:t>
            </a:r>
            <a:r>
              <a:rPr dirty="0" sz="2800" spc="-35">
                <a:latin typeface="微软雅黑"/>
                <a:cs typeface="微软雅黑"/>
              </a:rPr>
              <a:t>窗</a:t>
            </a:r>
            <a:r>
              <a:rPr dirty="0" sz="2800" spc="-35">
                <a:latin typeface="微软雅黑"/>
                <a:cs typeface="微软雅黑"/>
              </a:rPr>
              <a:t>口</a:t>
            </a:r>
            <a:r>
              <a:rPr dirty="0" sz="2800" spc="-35">
                <a:latin typeface="微软雅黑"/>
                <a:cs typeface="微软雅黑"/>
              </a:rPr>
              <a:t>形</a:t>
            </a:r>
            <a:r>
              <a:rPr dirty="0" sz="2800" spc="-35">
                <a:latin typeface="微软雅黑"/>
                <a:cs typeface="微软雅黑"/>
              </a:rPr>
              <a:t>式</a:t>
            </a:r>
            <a:r>
              <a:rPr dirty="0" sz="2800" spc="-35">
                <a:latin typeface="微软雅黑"/>
                <a:cs typeface="微软雅黑"/>
              </a:rPr>
              <a:t>出</a:t>
            </a:r>
            <a:r>
              <a:rPr dirty="0" sz="2800" spc="-50">
                <a:latin typeface="微软雅黑"/>
                <a:cs typeface="微软雅黑"/>
              </a:rPr>
              <a:t>现</a:t>
            </a:r>
            <a:endParaRPr sz="2800">
              <a:latin typeface="微软雅黑"/>
              <a:cs typeface="微软雅黑"/>
            </a:endParaRPr>
          </a:p>
          <a:p>
            <a:pPr>
              <a:lnSpc>
                <a:spcPct val="100000"/>
              </a:lnSpc>
              <a:spcBef>
                <a:spcPts val="90"/>
              </a:spcBef>
              <a:buClr>
                <a:srgbClr val="990033"/>
              </a:buClr>
              <a:buFont typeface="Wingdings"/>
              <a:buChar char=""/>
            </a:pPr>
            <a:endParaRPr sz="2100">
              <a:latin typeface="微软雅黑"/>
              <a:cs typeface="微软雅黑"/>
            </a:endParaRPr>
          </a:p>
          <a:p>
            <a:pPr marL="443865" indent="-431800">
              <a:lnSpc>
                <a:spcPct val="100000"/>
              </a:lnSpc>
              <a:buClr>
                <a:srgbClr val="990033"/>
              </a:buClr>
              <a:buFont typeface="Wingdings"/>
              <a:buChar char=""/>
              <a:tabLst>
                <a:tab pos="444500" algn="l"/>
              </a:tabLst>
            </a:pPr>
            <a:r>
              <a:rPr dirty="0" sz="2800" spc="-40">
                <a:latin typeface="微软雅黑"/>
                <a:cs typeface="微软雅黑"/>
              </a:rPr>
              <a:t>提</a:t>
            </a:r>
            <a:r>
              <a:rPr dirty="0" sz="2800" spc="-40">
                <a:latin typeface="微软雅黑"/>
                <a:cs typeface="微软雅黑"/>
              </a:rPr>
              <a:t>供</a:t>
            </a:r>
            <a:r>
              <a:rPr dirty="0" sz="2800" spc="-40">
                <a:latin typeface="微软雅黑"/>
                <a:cs typeface="微软雅黑"/>
              </a:rPr>
              <a:t>统</a:t>
            </a:r>
            <a:r>
              <a:rPr dirty="0" sz="2800" spc="-40">
                <a:latin typeface="微软雅黑"/>
                <a:cs typeface="微软雅黑"/>
              </a:rPr>
              <a:t>一</a:t>
            </a:r>
            <a:r>
              <a:rPr dirty="0" sz="2800" spc="-40">
                <a:latin typeface="微软雅黑"/>
                <a:cs typeface="微软雅黑"/>
              </a:rPr>
              <a:t>的</a:t>
            </a:r>
            <a:r>
              <a:rPr dirty="0" sz="2800" spc="-40">
                <a:latin typeface="微软雅黑"/>
                <a:cs typeface="微软雅黑"/>
              </a:rPr>
              <a:t>菜</a:t>
            </a:r>
            <a:r>
              <a:rPr dirty="0" sz="2800" spc="-40">
                <a:latin typeface="微软雅黑"/>
                <a:cs typeface="微软雅黑"/>
              </a:rPr>
              <a:t>单</a:t>
            </a:r>
            <a:r>
              <a:rPr dirty="0" sz="2800" spc="-40">
                <a:latin typeface="微软雅黑"/>
                <a:cs typeface="微软雅黑"/>
              </a:rPr>
              <a:t>格</a:t>
            </a:r>
            <a:r>
              <a:rPr dirty="0" sz="2800" spc="-50">
                <a:latin typeface="微软雅黑"/>
                <a:cs typeface="微软雅黑"/>
              </a:rPr>
              <a:t>式</a:t>
            </a:r>
            <a:endParaRPr sz="2800">
              <a:latin typeface="微软雅黑"/>
              <a:cs typeface="微软雅黑"/>
            </a:endParaRPr>
          </a:p>
          <a:p>
            <a:pPr>
              <a:lnSpc>
                <a:spcPct val="100000"/>
              </a:lnSpc>
              <a:buClr>
                <a:srgbClr val="990033"/>
              </a:buClr>
              <a:buFont typeface="Wingdings"/>
              <a:buChar char=""/>
            </a:pPr>
            <a:endParaRPr sz="2150">
              <a:latin typeface="微软雅黑"/>
              <a:cs typeface="微软雅黑"/>
            </a:endParaRPr>
          </a:p>
          <a:p>
            <a:pPr marL="443865" indent="-431800">
              <a:lnSpc>
                <a:spcPct val="100000"/>
              </a:lnSpc>
              <a:buClr>
                <a:srgbClr val="990033"/>
              </a:buClr>
              <a:buFont typeface="Wingdings"/>
              <a:buChar char=""/>
              <a:tabLst>
                <a:tab pos="444500" algn="l"/>
              </a:tabLst>
            </a:pPr>
            <a:r>
              <a:rPr dirty="0" sz="2800" spc="-40">
                <a:latin typeface="微软雅黑"/>
                <a:cs typeface="微软雅黑"/>
              </a:rPr>
              <a:t>系</a:t>
            </a:r>
            <a:r>
              <a:rPr dirty="0" sz="2800" spc="-40">
                <a:latin typeface="微软雅黑"/>
                <a:cs typeface="微软雅黑"/>
              </a:rPr>
              <a:t>统</a:t>
            </a:r>
            <a:r>
              <a:rPr dirty="0" sz="2800" spc="-40">
                <a:latin typeface="微软雅黑"/>
                <a:cs typeface="微软雅黑"/>
              </a:rPr>
              <a:t>资</a:t>
            </a:r>
            <a:r>
              <a:rPr dirty="0" sz="2800" spc="-40">
                <a:latin typeface="微软雅黑"/>
                <a:cs typeface="微软雅黑"/>
              </a:rPr>
              <a:t>源</a:t>
            </a:r>
            <a:r>
              <a:rPr dirty="0" sz="2800" spc="-40">
                <a:latin typeface="微软雅黑"/>
                <a:cs typeface="微软雅黑"/>
              </a:rPr>
              <a:t>、</a:t>
            </a:r>
            <a:r>
              <a:rPr dirty="0" sz="2800" spc="-40">
                <a:latin typeface="微软雅黑"/>
                <a:cs typeface="微软雅黑"/>
              </a:rPr>
              <a:t>系</a:t>
            </a:r>
            <a:r>
              <a:rPr dirty="0" sz="2800" spc="-40">
                <a:latin typeface="微软雅黑"/>
                <a:cs typeface="微软雅黑"/>
              </a:rPr>
              <a:t>统</a:t>
            </a:r>
            <a:r>
              <a:rPr dirty="0" sz="2800" spc="-40">
                <a:latin typeface="微软雅黑"/>
                <a:cs typeface="微软雅黑"/>
              </a:rPr>
              <a:t>命</a:t>
            </a:r>
            <a:r>
              <a:rPr dirty="0" sz="2800" spc="-40">
                <a:latin typeface="微软雅黑"/>
                <a:cs typeface="微软雅黑"/>
              </a:rPr>
              <a:t>令</a:t>
            </a:r>
            <a:r>
              <a:rPr dirty="0" sz="2800" spc="-40">
                <a:latin typeface="微软雅黑"/>
                <a:cs typeface="微软雅黑"/>
              </a:rPr>
              <a:t>、</a:t>
            </a:r>
            <a:r>
              <a:rPr dirty="0" sz="2800" spc="-40">
                <a:latin typeface="微软雅黑"/>
                <a:cs typeface="微软雅黑"/>
              </a:rPr>
              <a:t>操</a:t>
            </a:r>
            <a:r>
              <a:rPr dirty="0" sz="2800" spc="-40">
                <a:latin typeface="微软雅黑"/>
                <a:cs typeface="微软雅黑"/>
              </a:rPr>
              <a:t>作</a:t>
            </a:r>
            <a:r>
              <a:rPr dirty="0" sz="2800" spc="-40">
                <a:latin typeface="微软雅黑"/>
                <a:cs typeface="微软雅黑"/>
              </a:rPr>
              <a:t>功</a:t>
            </a:r>
            <a:r>
              <a:rPr dirty="0" sz="2800" spc="-40">
                <a:latin typeface="微软雅黑"/>
                <a:cs typeface="微软雅黑"/>
              </a:rPr>
              <a:t>能</a:t>
            </a:r>
            <a:r>
              <a:rPr dirty="0" sz="2800" spc="-40">
                <a:latin typeface="微软雅黑"/>
                <a:cs typeface="微软雅黑"/>
              </a:rPr>
              <a:t>以</a:t>
            </a:r>
            <a:r>
              <a:rPr dirty="0" sz="2800" spc="-30">
                <a:latin typeface="微软雅黑"/>
                <a:cs typeface="微软雅黑"/>
              </a:rPr>
              <a:t>图</a:t>
            </a:r>
            <a:r>
              <a:rPr dirty="0" sz="2800" spc="-40">
                <a:latin typeface="微软雅黑"/>
                <a:cs typeface="微软雅黑"/>
              </a:rPr>
              <a:t>标</a:t>
            </a:r>
            <a:r>
              <a:rPr dirty="0" sz="2800" spc="-40">
                <a:latin typeface="微软雅黑"/>
                <a:cs typeface="微软雅黑"/>
              </a:rPr>
              <a:t>表</a:t>
            </a:r>
            <a:r>
              <a:rPr dirty="0" sz="2800" spc="-50">
                <a:latin typeface="微软雅黑"/>
                <a:cs typeface="微软雅黑"/>
              </a:rPr>
              <a:t>示</a:t>
            </a:r>
            <a:endParaRPr sz="2800">
              <a:latin typeface="微软雅黑"/>
              <a:cs typeface="微软雅黑"/>
            </a:endParaRPr>
          </a:p>
          <a:p>
            <a:pPr>
              <a:lnSpc>
                <a:spcPct val="100000"/>
              </a:lnSpc>
              <a:spcBef>
                <a:spcPts val="90"/>
              </a:spcBef>
              <a:buClr>
                <a:srgbClr val="990033"/>
              </a:buClr>
              <a:buFont typeface="Wingdings"/>
              <a:buChar char=""/>
            </a:pPr>
            <a:endParaRPr sz="2100">
              <a:latin typeface="微软雅黑"/>
              <a:cs typeface="微软雅黑"/>
            </a:endParaRPr>
          </a:p>
          <a:p>
            <a:pPr marL="443865" indent="-431800">
              <a:lnSpc>
                <a:spcPct val="100000"/>
              </a:lnSpc>
              <a:buClr>
                <a:srgbClr val="990033"/>
              </a:buClr>
              <a:buFont typeface="Wingdings"/>
              <a:buChar char=""/>
              <a:tabLst>
                <a:tab pos="444500" algn="l"/>
              </a:tabLst>
            </a:pPr>
            <a:r>
              <a:rPr dirty="0" sz="2800" spc="-35">
                <a:latin typeface="微软雅黑"/>
                <a:cs typeface="微软雅黑"/>
              </a:rPr>
              <a:t>统</a:t>
            </a:r>
            <a:r>
              <a:rPr dirty="0" sz="2800" spc="-35">
                <a:latin typeface="微软雅黑"/>
                <a:cs typeface="微软雅黑"/>
              </a:rPr>
              <a:t>一</a:t>
            </a:r>
            <a:r>
              <a:rPr dirty="0" sz="2800" spc="-35">
                <a:latin typeface="微软雅黑"/>
                <a:cs typeface="微软雅黑"/>
              </a:rPr>
              <a:t>的</a:t>
            </a:r>
            <a:r>
              <a:rPr dirty="0" sz="2800" spc="-35">
                <a:latin typeface="微软雅黑"/>
                <a:cs typeface="微软雅黑"/>
              </a:rPr>
              <a:t>操</a:t>
            </a:r>
            <a:r>
              <a:rPr dirty="0" sz="2800" spc="-35">
                <a:latin typeface="微软雅黑"/>
                <a:cs typeface="微软雅黑"/>
              </a:rPr>
              <a:t>作</a:t>
            </a:r>
            <a:r>
              <a:rPr dirty="0" sz="2800" spc="-35">
                <a:latin typeface="微软雅黑"/>
                <a:cs typeface="微软雅黑"/>
              </a:rPr>
              <a:t>方</a:t>
            </a:r>
            <a:r>
              <a:rPr dirty="0" sz="2800" spc="-50">
                <a:latin typeface="微软雅黑"/>
                <a:cs typeface="微软雅黑"/>
              </a:rPr>
              <a:t>法</a:t>
            </a:r>
            <a:endParaRPr sz="2800">
              <a:latin typeface="微软雅黑"/>
              <a:cs typeface="微软雅黑"/>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49936"/>
            <a:ext cx="3897629" cy="787400"/>
            <a:chOff x="358140" y="249936"/>
            <a:chExt cx="3897629" cy="787400"/>
          </a:xfrm>
        </p:grpSpPr>
        <p:pic>
          <p:nvPicPr>
            <p:cNvPr id="3" name="object 3" descr=""/>
            <p:cNvPicPr/>
            <p:nvPr/>
          </p:nvPicPr>
          <p:blipFill>
            <a:blip r:embed="rId2" cstate="print"/>
            <a:stretch>
              <a:fillRect/>
            </a:stretch>
          </p:blipFill>
          <p:spPr>
            <a:xfrm>
              <a:off x="358140" y="249936"/>
              <a:ext cx="1411986" cy="787145"/>
            </a:xfrm>
            <a:prstGeom prst="rect">
              <a:avLst/>
            </a:prstGeom>
          </p:spPr>
        </p:pic>
        <p:pic>
          <p:nvPicPr>
            <p:cNvPr id="4" name="object 4" descr=""/>
            <p:cNvPicPr/>
            <p:nvPr/>
          </p:nvPicPr>
          <p:blipFill>
            <a:blip r:embed="rId3" cstate="print"/>
            <a:stretch>
              <a:fillRect/>
            </a:stretch>
          </p:blipFill>
          <p:spPr>
            <a:xfrm>
              <a:off x="1303020" y="249936"/>
              <a:ext cx="2952750" cy="787145"/>
            </a:xfrm>
            <a:prstGeom prst="rect">
              <a:avLst/>
            </a:prstGeom>
          </p:spPr>
        </p:pic>
      </p:grpSp>
      <p:sp>
        <p:nvSpPr>
          <p:cNvPr id="5" name="object 5"/>
          <p:cNvSpPr txBox="1">
            <a:spLocks noGrp="1"/>
          </p:cNvSpPr>
          <p:nvPr>
            <p:ph type="title"/>
          </p:nvPr>
        </p:nvSpPr>
        <p:spPr>
          <a:xfrm>
            <a:off x="566724" y="339979"/>
            <a:ext cx="3456304" cy="452120"/>
          </a:xfrm>
          <a:prstGeom prst="rect"/>
        </p:spPr>
        <p:txBody>
          <a:bodyPr wrap="square" lIns="0" tIns="12065" rIns="0" bIns="0" rtlCol="0" vert="horz">
            <a:spAutoFit/>
          </a:bodyPr>
          <a:lstStyle/>
          <a:p>
            <a:pPr marL="12700">
              <a:lnSpc>
                <a:spcPct val="100000"/>
              </a:lnSpc>
              <a:spcBef>
                <a:spcPts val="95"/>
              </a:spcBef>
            </a:pPr>
            <a:r>
              <a:rPr dirty="0" spc="-30"/>
              <a:t>UNIX</a:t>
            </a:r>
            <a:r>
              <a:rPr dirty="0" spc="-35"/>
              <a:t>命</a:t>
            </a:r>
            <a:r>
              <a:rPr dirty="0" spc="-35"/>
              <a:t>令</a:t>
            </a:r>
            <a:r>
              <a:rPr dirty="0" spc="-35"/>
              <a:t>行</a:t>
            </a:r>
            <a:r>
              <a:rPr dirty="0" spc="-35"/>
              <a:t>用</a:t>
            </a:r>
            <a:r>
              <a:rPr dirty="0" spc="-35"/>
              <a:t>户</a:t>
            </a:r>
            <a:r>
              <a:rPr dirty="0" spc="-35"/>
              <a:t>界</a:t>
            </a:r>
            <a:r>
              <a:rPr dirty="0" spc="-50"/>
              <a:t>面</a:t>
            </a:r>
          </a:p>
        </p:txBody>
      </p:sp>
      <p:grpSp>
        <p:nvGrpSpPr>
          <p:cNvPr id="6" name="object 6" descr=""/>
          <p:cNvGrpSpPr/>
          <p:nvPr/>
        </p:nvGrpSpPr>
        <p:grpSpPr>
          <a:xfrm>
            <a:off x="1786127" y="1351339"/>
            <a:ext cx="8524875" cy="4668520"/>
            <a:chOff x="1786127" y="1351339"/>
            <a:chExt cx="8524875" cy="4668520"/>
          </a:xfrm>
        </p:grpSpPr>
        <p:pic>
          <p:nvPicPr>
            <p:cNvPr id="7" name="object 7"/>
            <p:cNvPicPr/>
            <p:nvPr/>
          </p:nvPicPr>
          <p:blipFill>
            <a:blip r:embed="rId4" cstate="print"/>
            <a:stretch>
              <a:fillRect/>
            </a:stretch>
          </p:blipFill>
          <p:spPr>
            <a:xfrm>
              <a:off x="1915806" y="1351339"/>
              <a:ext cx="8394920" cy="4325710"/>
            </a:xfrm>
            <a:prstGeom prst="rect">
              <a:avLst/>
            </a:prstGeom>
          </p:spPr>
        </p:pic>
        <p:sp>
          <p:nvSpPr>
            <p:cNvPr id="8" name="object 8" descr=""/>
            <p:cNvSpPr/>
            <p:nvPr/>
          </p:nvSpPr>
          <p:spPr>
            <a:xfrm>
              <a:off x="1786127" y="5207508"/>
              <a:ext cx="5715000" cy="812800"/>
            </a:xfrm>
            <a:custGeom>
              <a:avLst/>
              <a:gdLst/>
              <a:ahLst/>
              <a:cxnLst/>
              <a:rect l="l" t="t" r="r" b="b"/>
              <a:pathLst>
                <a:path w="5715000" h="812800">
                  <a:moveTo>
                    <a:pt x="5715000" y="0"/>
                  </a:moveTo>
                  <a:lnTo>
                    <a:pt x="0" y="0"/>
                  </a:lnTo>
                  <a:lnTo>
                    <a:pt x="0" y="812292"/>
                  </a:lnTo>
                  <a:lnTo>
                    <a:pt x="5715000" y="812292"/>
                  </a:lnTo>
                  <a:lnTo>
                    <a:pt x="5715000" y="0"/>
                  </a:lnTo>
                  <a:close/>
                </a:path>
              </a:pathLst>
            </a:custGeom>
            <a:solidFill>
              <a:srgbClr val="FFFFFF"/>
            </a:solidFill>
          </p:spPr>
          <p:txBody>
            <a:bodyPr wrap="square" lIns="0" tIns="0" rIns="0" bIns="0" rtlCol="0"/>
            <a:lstStyle/>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49936"/>
            <a:ext cx="3542665" cy="787400"/>
            <a:chOff x="358140" y="249936"/>
            <a:chExt cx="3542665" cy="787400"/>
          </a:xfrm>
        </p:grpSpPr>
        <p:pic>
          <p:nvPicPr>
            <p:cNvPr id="3" name="object 3" descr=""/>
            <p:cNvPicPr/>
            <p:nvPr/>
          </p:nvPicPr>
          <p:blipFill>
            <a:blip r:embed="rId2" cstate="print"/>
            <a:stretch>
              <a:fillRect/>
            </a:stretch>
          </p:blipFill>
          <p:spPr>
            <a:xfrm>
              <a:off x="358140" y="249936"/>
              <a:ext cx="1411986" cy="787145"/>
            </a:xfrm>
            <a:prstGeom prst="rect">
              <a:avLst/>
            </a:prstGeom>
          </p:spPr>
        </p:pic>
        <p:pic>
          <p:nvPicPr>
            <p:cNvPr id="4" name="object 4" descr=""/>
            <p:cNvPicPr/>
            <p:nvPr/>
          </p:nvPicPr>
          <p:blipFill>
            <a:blip r:embed="rId3" cstate="print"/>
            <a:stretch>
              <a:fillRect/>
            </a:stretch>
          </p:blipFill>
          <p:spPr>
            <a:xfrm>
              <a:off x="1303020" y="249936"/>
              <a:ext cx="2597658" cy="787145"/>
            </a:xfrm>
            <a:prstGeom prst="rect">
              <a:avLst/>
            </a:prstGeom>
          </p:spPr>
        </p:pic>
      </p:grpSp>
      <p:sp>
        <p:nvSpPr>
          <p:cNvPr id="5" name="object 5"/>
          <p:cNvSpPr txBox="1">
            <a:spLocks noGrp="1"/>
          </p:cNvSpPr>
          <p:nvPr>
            <p:ph type="title"/>
          </p:nvPr>
        </p:nvSpPr>
        <p:spPr>
          <a:xfrm>
            <a:off x="566724" y="339090"/>
            <a:ext cx="3101340" cy="452120"/>
          </a:xfrm>
          <a:prstGeom prst="rect"/>
        </p:spPr>
        <p:txBody>
          <a:bodyPr wrap="square" lIns="0" tIns="12065" rIns="0" bIns="0" rtlCol="0" vert="horz">
            <a:spAutoFit/>
          </a:bodyPr>
          <a:lstStyle/>
          <a:p>
            <a:pPr marL="12700">
              <a:lnSpc>
                <a:spcPct val="100000"/>
              </a:lnSpc>
              <a:spcBef>
                <a:spcPts val="95"/>
              </a:spcBef>
            </a:pPr>
            <a:r>
              <a:rPr dirty="0" spc="-30"/>
              <a:t>UNIX</a:t>
            </a:r>
            <a:r>
              <a:rPr dirty="0" spc="-35"/>
              <a:t>图</a:t>
            </a:r>
            <a:r>
              <a:rPr dirty="0" spc="-35"/>
              <a:t>形</a:t>
            </a:r>
            <a:r>
              <a:rPr dirty="0" spc="-35"/>
              <a:t>用</a:t>
            </a:r>
            <a:r>
              <a:rPr dirty="0" spc="-35"/>
              <a:t>户</a:t>
            </a:r>
            <a:r>
              <a:rPr dirty="0" spc="-35"/>
              <a:t>界</a:t>
            </a:r>
            <a:r>
              <a:rPr dirty="0" spc="-50"/>
              <a:t>面</a:t>
            </a:r>
          </a:p>
        </p:txBody>
      </p:sp>
      <p:pic>
        <p:nvPicPr>
          <p:cNvPr id="6" name="object 6"/>
          <p:cNvPicPr/>
          <p:nvPr/>
        </p:nvPicPr>
        <p:blipFill>
          <a:blip r:embed="rId4" cstate="print"/>
          <a:stretch>
            <a:fillRect/>
          </a:stretch>
        </p:blipFill>
        <p:spPr>
          <a:xfrm>
            <a:off x="2602992" y="1412747"/>
            <a:ext cx="6986016" cy="471220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5858255" y="1124711"/>
            <a:ext cx="0" cy="2689860"/>
          </a:xfrm>
          <a:custGeom>
            <a:avLst/>
            <a:gdLst/>
            <a:ahLst/>
            <a:cxnLst/>
            <a:rect l="l" t="t" r="r" b="b"/>
            <a:pathLst>
              <a:path w="0" h="2689860">
                <a:moveTo>
                  <a:pt x="0" y="0"/>
                </a:moveTo>
                <a:lnTo>
                  <a:pt x="0" y="2689860"/>
                </a:lnTo>
              </a:path>
            </a:pathLst>
          </a:custGeom>
          <a:ln w="57912">
            <a:solidFill>
              <a:srgbClr val="000000"/>
            </a:solidFill>
          </a:ln>
        </p:spPr>
        <p:txBody>
          <a:bodyPr wrap="square" lIns="0" tIns="0" rIns="0" bIns="0" rtlCol="0"/>
          <a:lstStyle/>
          <a:p/>
        </p:txBody>
      </p:sp>
      <p:grpSp>
        <p:nvGrpSpPr>
          <p:cNvPr id="3" name="object 3" descr=""/>
          <p:cNvGrpSpPr/>
          <p:nvPr/>
        </p:nvGrpSpPr>
        <p:grpSpPr>
          <a:xfrm>
            <a:off x="6463284" y="1271016"/>
            <a:ext cx="1027430" cy="340360"/>
            <a:chOff x="6463284" y="1271016"/>
            <a:chExt cx="1027430" cy="340360"/>
          </a:xfrm>
        </p:grpSpPr>
        <p:sp>
          <p:nvSpPr>
            <p:cNvPr id="4" name="object 4" descr=""/>
            <p:cNvSpPr/>
            <p:nvPr/>
          </p:nvSpPr>
          <p:spPr>
            <a:xfrm>
              <a:off x="6467856" y="1275588"/>
              <a:ext cx="1018540" cy="330835"/>
            </a:xfrm>
            <a:custGeom>
              <a:avLst/>
              <a:gdLst/>
              <a:ahLst/>
              <a:cxnLst/>
              <a:rect l="l" t="t" r="r" b="b"/>
              <a:pathLst>
                <a:path w="1018540" h="330834">
                  <a:moveTo>
                    <a:pt x="1018031" y="0"/>
                  </a:moveTo>
                  <a:lnTo>
                    <a:pt x="0" y="0"/>
                  </a:lnTo>
                  <a:lnTo>
                    <a:pt x="0" y="330708"/>
                  </a:lnTo>
                  <a:lnTo>
                    <a:pt x="1018031" y="330708"/>
                  </a:lnTo>
                  <a:lnTo>
                    <a:pt x="1018031" y="0"/>
                  </a:lnTo>
                  <a:close/>
                </a:path>
              </a:pathLst>
            </a:custGeom>
            <a:solidFill>
              <a:srgbClr val="FFF1CC"/>
            </a:solidFill>
          </p:spPr>
          <p:txBody>
            <a:bodyPr wrap="square" lIns="0" tIns="0" rIns="0" bIns="0" rtlCol="0"/>
            <a:lstStyle/>
            <a:p/>
          </p:txBody>
        </p:sp>
        <p:sp>
          <p:nvSpPr>
            <p:cNvPr id="5" name="object 5" descr=""/>
            <p:cNvSpPr/>
            <p:nvPr/>
          </p:nvSpPr>
          <p:spPr>
            <a:xfrm>
              <a:off x="6467856" y="1275588"/>
              <a:ext cx="1018540" cy="330835"/>
            </a:xfrm>
            <a:custGeom>
              <a:avLst/>
              <a:gdLst/>
              <a:ahLst/>
              <a:cxnLst/>
              <a:rect l="l" t="t" r="r" b="b"/>
              <a:pathLst>
                <a:path w="1018540" h="330834">
                  <a:moveTo>
                    <a:pt x="0" y="330708"/>
                  </a:moveTo>
                  <a:lnTo>
                    <a:pt x="1018031" y="330708"/>
                  </a:lnTo>
                  <a:lnTo>
                    <a:pt x="1018031" y="0"/>
                  </a:lnTo>
                  <a:lnTo>
                    <a:pt x="0" y="0"/>
                  </a:lnTo>
                  <a:lnTo>
                    <a:pt x="0" y="330708"/>
                  </a:lnTo>
                  <a:close/>
                </a:path>
              </a:pathLst>
            </a:custGeom>
            <a:ln w="9144">
              <a:solidFill>
                <a:srgbClr val="000000"/>
              </a:solidFill>
            </a:ln>
          </p:spPr>
          <p:txBody>
            <a:bodyPr wrap="square" lIns="0" tIns="0" rIns="0" bIns="0" rtlCol="0"/>
            <a:lstStyle/>
            <a:p/>
          </p:txBody>
        </p:sp>
      </p:grpSp>
      <p:sp>
        <p:nvSpPr>
          <p:cNvPr id="6" name="object 6" descr=""/>
          <p:cNvSpPr txBox="1"/>
          <p:nvPr/>
        </p:nvSpPr>
        <p:spPr>
          <a:xfrm>
            <a:off x="6862698" y="2514727"/>
            <a:ext cx="101600" cy="299720"/>
          </a:xfrm>
          <a:prstGeom prst="rect">
            <a:avLst/>
          </a:prstGeom>
        </p:spPr>
        <p:txBody>
          <a:bodyPr wrap="square" lIns="0" tIns="12700" rIns="0" bIns="0" rtlCol="0" vert="horz">
            <a:spAutoFit/>
          </a:bodyPr>
          <a:lstStyle/>
          <a:p>
            <a:pPr marL="12700">
              <a:lnSpc>
                <a:spcPct val="100000"/>
              </a:lnSpc>
              <a:spcBef>
                <a:spcPts val="100"/>
              </a:spcBef>
            </a:pPr>
            <a:r>
              <a:rPr dirty="0" sz="1800" spc="-55" b="1">
                <a:latin typeface="Tahoma"/>
                <a:cs typeface="Tahoma"/>
              </a:rPr>
              <a:t>⁝</a:t>
            </a:r>
            <a:endParaRPr sz="1800">
              <a:latin typeface="Tahoma"/>
              <a:cs typeface="Tahoma"/>
            </a:endParaRPr>
          </a:p>
        </p:txBody>
      </p:sp>
      <p:sp>
        <p:nvSpPr>
          <p:cNvPr id="7" name="object 7" descr=""/>
          <p:cNvSpPr txBox="1"/>
          <p:nvPr/>
        </p:nvSpPr>
        <p:spPr>
          <a:xfrm>
            <a:off x="7654290" y="1288796"/>
            <a:ext cx="1625600" cy="299720"/>
          </a:xfrm>
          <a:prstGeom prst="rect">
            <a:avLst/>
          </a:prstGeom>
        </p:spPr>
        <p:txBody>
          <a:bodyPr wrap="square" lIns="0" tIns="12700" rIns="0" bIns="0" rtlCol="0" vert="horz">
            <a:spAutoFit/>
          </a:bodyPr>
          <a:lstStyle/>
          <a:p>
            <a:pPr marL="12700">
              <a:lnSpc>
                <a:spcPct val="100000"/>
              </a:lnSpc>
              <a:spcBef>
                <a:spcPts val="100"/>
              </a:spcBef>
            </a:pPr>
            <a:r>
              <a:rPr dirty="0" sz="1800" spc="-10" b="1">
                <a:latin typeface="微软雅黑"/>
                <a:cs typeface="微软雅黑"/>
              </a:rPr>
              <a:t>显示一个字符串</a:t>
            </a:r>
            <a:endParaRPr sz="1800">
              <a:latin typeface="微软雅黑"/>
              <a:cs typeface="微软雅黑"/>
            </a:endParaRPr>
          </a:p>
        </p:txBody>
      </p:sp>
      <p:sp>
        <p:nvSpPr>
          <p:cNvPr id="8" name="object 8" descr=""/>
          <p:cNvSpPr txBox="1"/>
          <p:nvPr/>
        </p:nvSpPr>
        <p:spPr>
          <a:xfrm>
            <a:off x="7656068" y="2001773"/>
            <a:ext cx="711200" cy="299720"/>
          </a:xfrm>
          <a:prstGeom prst="rect">
            <a:avLst/>
          </a:prstGeom>
        </p:spPr>
        <p:txBody>
          <a:bodyPr wrap="square" lIns="0" tIns="12700" rIns="0" bIns="0" rtlCol="0" vert="horz">
            <a:spAutoFit/>
          </a:bodyPr>
          <a:lstStyle/>
          <a:p>
            <a:pPr marL="12700">
              <a:lnSpc>
                <a:spcPct val="100000"/>
              </a:lnSpc>
              <a:spcBef>
                <a:spcPts val="100"/>
              </a:spcBef>
            </a:pPr>
            <a:r>
              <a:rPr dirty="0" sz="1800" spc="-20" b="1">
                <a:latin typeface="微软雅黑"/>
                <a:cs typeface="微软雅黑"/>
              </a:rPr>
              <a:t>读文件</a:t>
            </a:r>
            <a:endParaRPr sz="1800">
              <a:latin typeface="微软雅黑"/>
              <a:cs typeface="微软雅黑"/>
            </a:endParaRPr>
          </a:p>
        </p:txBody>
      </p:sp>
      <p:sp>
        <p:nvSpPr>
          <p:cNvPr id="9" name="object 9" descr=""/>
          <p:cNvSpPr txBox="1"/>
          <p:nvPr/>
        </p:nvSpPr>
        <p:spPr>
          <a:xfrm>
            <a:off x="2926460" y="1347038"/>
            <a:ext cx="1078230" cy="300355"/>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微软雅黑"/>
                <a:cs typeface="微软雅黑"/>
              </a:rPr>
              <a:t>应用程序 </a:t>
            </a:r>
            <a:r>
              <a:rPr dirty="0" sz="1800" spc="-50" b="1">
                <a:latin typeface="微软雅黑"/>
                <a:cs typeface="微软雅黑"/>
              </a:rPr>
              <a:t>j</a:t>
            </a:r>
            <a:endParaRPr sz="1800">
              <a:latin typeface="微软雅黑"/>
              <a:cs typeface="微软雅黑"/>
            </a:endParaRPr>
          </a:p>
        </p:txBody>
      </p:sp>
      <p:sp>
        <p:nvSpPr>
          <p:cNvPr id="10" name="object 10" descr=""/>
          <p:cNvSpPr txBox="1"/>
          <p:nvPr/>
        </p:nvSpPr>
        <p:spPr>
          <a:xfrm>
            <a:off x="2881883" y="1781555"/>
            <a:ext cx="1260475" cy="1617345"/>
          </a:xfrm>
          <a:prstGeom prst="rect">
            <a:avLst/>
          </a:prstGeom>
          <a:ln w="9144">
            <a:solidFill>
              <a:srgbClr val="000000"/>
            </a:solidFill>
          </a:ln>
        </p:spPr>
        <p:txBody>
          <a:bodyPr wrap="square" lIns="0" tIns="41910" rIns="0" bIns="0" rtlCol="0" vert="horz">
            <a:spAutoFit/>
          </a:bodyPr>
          <a:lstStyle/>
          <a:p>
            <a:pPr algn="ctr">
              <a:lnSpc>
                <a:spcPct val="100000"/>
              </a:lnSpc>
              <a:spcBef>
                <a:spcPts val="330"/>
              </a:spcBef>
            </a:pPr>
            <a:r>
              <a:rPr dirty="0" sz="1800" spc="-55" b="1">
                <a:latin typeface="Tahoma"/>
                <a:cs typeface="Tahoma"/>
              </a:rPr>
              <a:t>⁝</a:t>
            </a:r>
            <a:endParaRPr sz="1800">
              <a:latin typeface="Tahoma"/>
              <a:cs typeface="Tahoma"/>
            </a:endParaRPr>
          </a:p>
          <a:p>
            <a:pPr algn="ctr">
              <a:lnSpc>
                <a:spcPct val="100000"/>
              </a:lnSpc>
              <a:spcBef>
                <a:spcPts val="1105"/>
              </a:spcBef>
            </a:pPr>
            <a:r>
              <a:rPr dirty="0" sz="1800" b="1">
                <a:latin typeface="微软雅黑"/>
                <a:cs typeface="微软雅黑"/>
              </a:rPr>
              <a:t>svc</a:t>
            </a:r>
            <a:r>
              <a:rPr dirty="0" sz="1800" spc="-35" b="1">
                <a:latin typeface="微软雅黑"/>
                <a:cs typeface="微软雅黑"/>
              </a:rPr>
              <a:t> </a:t>
            </a:r>
            <a:r>
              <a:rPr dirty="0" sz="1800" spc="-25" b="1">
                <a:latin typeface="微软雅黑"/>
                <a:cs typeface="微软雅黑"/>
              </a:rPr>
              <a:t>n;</a:t>
            </a:r>
            <a:endParaRPr sz="1800">
              <a:latin typeface="微软雅黑"/>
              <a:cs typeface="微软雅黑"/>
            </a:endParaRPr>
          </a:p>
          <a:p>
            <a:pPr algn="ctr">
              <a:lnSpc>
                <a:spcPct val="100000"/>
              </a:lnSpc>
              <a:spcBef>
                <a:spcPts val="1060"/>
              </a:spcBef>
            </a:pPr>
            <a:r>
              <a:rPr dirty="0" sz="1800" spc="-55" b="1">
                <a:latin typeface="Tahoma"/>
                <a:cs typeface="Tahoma"/>
              </a:rPr>
              <a:t>⁝</a:t>
            </a:r>
            <a:endParaRPr sz="1800">
              <a:latin typeface="Tahoma"/>
              <a:cs typeface="Tahoma"/>
            </a:endParaRPr>
          </a:p>
          <a:p>
            <a:pPr algn="ctr">
              <a:lnSpc>
                <a:spcPct val="100000"/>
              </a:lnSpc>
              <a:spcBef>
                <a:spcPts val="1080"/>
              </a:spcBef>
            </a:pPr>
            <a:r>
              <a:rPr dirty="0" sz="1800" spc="-55" b="1">
                <a:latin typeface="Tahoma"/>
                <a:cs typeface="Tahoma"/>
              </a:rPr>
              <a:t>⁝</a:t>
            </a:r>
            <a:endParaRPr sz="1800">
              <a:latin typeface="Tahoma"/>
              <a:cs typeface="Tahoma"/>
            </a:endParaRPr>
          </a:p>
        </p:txBody>
      </p:sp>
      <p:sp>
        <p:nvSpPr>
          <p:cNvPr id="11" name="object 11" descr=""/>
          <p:cNvSpPr/>
          <p:nvPr/>
        </p:nvSpPr>
        <p:spPr>
          <a:xfrm>
            <a:off x="4129278" y="2318004"/>
            <a:ext cx="1651000" cy="190500"/>
          </a:xfrm>
          <a:custGeom>
            <a:avLst/>
            <a:gdLst/>
            <a:ahLst/>
            <a:cxnLst/>
            <a:rect l="l" t="t" r="r" b="b"/>
            <a:pathLst>
              <a:path w="1651000" h="190500">
                <a:moveTo>
                  <a:pt x="1459992" y="0"/>
                </a:moveTo>
                <a:lnTo>
                  <a:pt x="1459992" y="190500"/>
                </a:lnTo>
                <a:lnTo>
                  <a:pt x="1612392" y="114300"/>
                </a:lnTo>
                <a:lnTo>
                  <a:pt x="1479042" y="114300"/>
                </a:lnTo>
                <a:lnTo>
                  <a:pt x="1479042" y="76200"/>
                </a:lnTo>
                <a:lnTo>
                  <a:pt x="1612392" y="76200"/>
                </a:lnTo>
                <a:lnTo>
                  <a:pt x="1459992" y="0"/>
                </a:lnTo>
                <a:close/>
              </a:path>
              <a:path w="1651000" h="190500">
                <a:moveTo>
                  <a:pt x="1459992" y="76200"/>
                </a:moveTo>
                <a:lnTo>
                  <a:pt x="0" y="76200"/>
                </a:lnTo>
                <a:lnTo>
                  <a:pt x="0" y="114300"/>
                </a:lnTo>
                <a:lnTo>
                  <a:pt x="1459992" y="114300"/>
                </a:lnTo>
                <a:lnTo>
                  <a:pt x="1459992" y="76200"/>
                </a:lnTo>
                <a:close/>
              </a:path>
              <a:path w="1651000" h="190500">
                <a:moveTo>
                  <a:pt x="1612392" y="76200"/>
                </a:moveTo>
                <a:lnTo>
                  <a:pt x="1479042" y="76200"/>
                </a:lnTo>
                <a:lnTo>
                  <a:pt x="1479042" y="114300"/>
                </a:lnTo>
                <a:lnTo>
                  <a:pt x="1612392" y="114300"/>
                </a:lnTo>
                <a:lnTo>
                  <a:pt x="1650492" y="95250"/>
                </a:lnTo>
                <a:lnTo>
                  <a:pt x="1612392" y="76200"/>
                </a:lnTo>
                <a:close/>
              </a:path>
            </a:pathLst>
          </a:custGeom>
          <a:solidFill>
            <a:srgbClr val="800000"/>
          </a:solidFill>
        </p:spPr>
        <p:txBody>
          <a:bodyPr wrap="square" lIns="0" tIns="0" rIns="0" bIns="0" rtlCol="0"/>
          <a:lstStyle/>
          <a:p/>
        </p:txBody>
      </p:sp>
      <p:grpSp>
        <p:nvGrpSpPr>
          <p:cNvPr id="12" name="object 12" descr=""/>
          <p:cNvGrpSpPr/>
          <p:nvPr/>
        </p:nvGrpSpPr>
        <p:grpSpPr>
          <a:xfrm>
            <a:off x="6463284" y="1953767"/>
            <a:ext cx="1027430" cy="340360"/>
            <a:chOff x="6463284" y="1953767"/>
            <a:chExt cx="1027430" cy="340360"/>
          </a:xfrm>
        </p:grpSpPr>
        <p:sp>
          <p:nvSpPr>
            <p:cNvPr id="13" name="object 13" descr=""/>
            <p:cNvSpPr/>
            <p:nvPr/>
          </p:nvSpPr>
          <p:spPr>
            <a:xfrm>
              <a:off x="6467856" y="1958339"/>
              <a:ext cx="1018540" cy="330835"/>
            </a:xfrm>
            <a:custGeom>
              <a:avLst/>
              <a:gdLst/>
              <a:ahLst/>
              <a:cxnLst/>
              <a:rect l="l" t="t" r="r" b="b"/>
              <a:pathLst>
                <a:path w="1018540" h="330835">
                  <a:moveTo>
                    <a:pt x="1018031" y="0"/>
                  </a:moveTo>
                  <a:lnTo>
                    <a:pt x="0" y="0"/>
                  </a:lnTo>
                  <a:lnTo>
                    <a:pt x="0" y="330708"/>
                  </a:lnTo>
                  <a:lnTo>
                    <a:pt x="1018031" y="330708"/>
                  </a:lnTo>
                  <a:lnTo>
                    <a:pt x="1018031" y="0"/>
                  </a:lnTo>
                  <a:close/>
                </a:path>
              </a:pathLst>
            </a:custGeom>
            <a:solidFill>
              <a:srgbClr val="FFF1CC"/>
            </a:solidFill>
          </p:spPr>
          <p:txBody>
            <a:bodyPr wrap="square" lIns="0" tIns="0" rIns="0" bIns="0" rtlCol="0"/>
            <a:lstStyle/>
            <a:p/>
          </p:txBody>
        </p:sp>
        <p:sp>
          <p:nvSpPr>
            <p:cNvPr id="14" name="object 14" descr=""/>
            <p:cNvSpPr/>
            <p:nvPr/>
          </p:nvSpPr>
          <p:spPr>
            <a:xfrm>
              <a:off x="6467856" y="1958339"/>
              <a:ext cx="1018540" cy="330835"/>
            </a:xfrm>
            <a:custGeom>
              <a:avLst/>
              <a:gdLst/>
              <a:ahLst/>
              <a:cxnLst/>
              <a:rect l="l" t="t" r="r" b="b"/>
              <a:pathLst>
                <a:path w="1018540" h="330835">
                  <a:moveTo>
                    <a:pt x="0" y="330708"/>
                  </a:moveTo>
                  <a:lnTo>
                    <a:pt x="1018031" y="330708"/>
                  </a:lnTo>
                  <a:lnTo>
                    <a:pt x="1018031" y="0"/>
                  </a:lnTo>
                  <a:lnTo>
                    <a:pt x="0" y="0"/>
                  </a:lnTo>
                  <a:lnTo>
                    <a:pt x="0" y="330708"/>
                  </a:lnTo>
                  <a:close/>
                </a:path>
              </a:pathLst>
            </a:custGeom>
            <a:ln w="9144">
              <a:solidFill>
                <a:srgbClr val="000000"/>
              </a:solidFill>
            </a:ln>
          </p:spPr>
          <p:txBody>
            <a:bodyPr wrap="square" lIns="0" tIns="0" rIns="0" bIns="0" rtlCol="0"/>
            <a:lstStyle/>
            <a:p/>
          </p:txBody>
        </p:sp>
      </p:grpSp>
      <p:grpSp>
        <p:nvGrpSpPr>
          <p:cNvPr id="15" name="object 15" descr=""/>
          <p:cNvGrpSpPr/>
          <p:nvPr/>
        </p:nvGrpSpPr>
        <p:grpSpPr>
          <a:xfrm>
            <a:off x="6464808" y="3078479"/>
            <a:ext cx="1028700" cy="340360"/>
            <a:chOff x="6464808" y="3078479"/>
            <a:chExt cx="1028700" cy="340360"/>
          </a:xfrm>
        </p:grpSpPr>
        <p:sp>
          <p:nvSpPr>
            <p:cNvPr id="16" name="object 16" descr=""/>
            <p:cNvSpPr/>
            <p:nvPr/>
          </p:nvSpPr>
          <p:spPr>
            <a:xfrm>
              <a:off x="6469380" y="3083051"/>
              <a:ext cx="1019810" cy="330835"/>
            </a:xfrm>
            <a:custGeom>
              <a:avLst/>
              <a:gdLst/>
              <a:ahLst/>
              <a:cxnLst/>
              <a:rect l="l" t="t" r="r" b="b"/>
              <a:pathLst>
                <a:path w="1019809" h="330835">
                  <a:moveTo>
                    <a:pt x="1019555" y="0"/>
                  </a:moveTo>
                  <a:lnTo>
                    <a:pt x="0" y="0"/>
                  </a:lnTo>
                  <a:lnTo>
                    <a:pt x="0" y="330708"/>
                  </a:lnTo>
                  <a:lnTo>
                    <a:pt x="1019555" y="330708"/>
                  </a:lnTo>
                  <a:lnTo>
                    <a:pt x="1019555" y="0"/>
                  </a:lnTo>
                  <a:close/>
                </a:path>
              </a:pathLst>
            </a:custGeom>
            <a:solidFill>
              <a:srgbClr val="FFF1CC"/>
            </a:solidFill>
          </p:spPr>
          <p:txBody>
            <a:bodyPr wrap="square" lIns="0" tIns="0" rIns="0" bIns="0" rtlCol="0"/>
            <a:lstStyle/>
            <a:p/>
          </p:txBody>
        </p:sp>
        <p:sp>
          <p:nvSpPr>
            <p:cNvPr id="17" name="object 17" descr=""/>
            <p:cNvSpPr/>
            <p:nvPr/>
          </p:nvSpPr>
          <p:spPr>
            <a:xfrm>
              <a:off x="6469380" y="3083051"/>
              <a:ext cx="1019810" cy="330835"/>
            </a:xfrm>
            <a:custGeom>
              <a:avLst/>
              <a:gdLst/>
              <a:ahLst/>
              <a:cxnLst/>
              <a:rect l="l" t="t" r="r" b="b"/>
              <a:pathLst>
                <a:path w="1019809" h="330835">
                  <a:moveTo>
                    <a:pt x="0" y="330708"/>
                  </a:moveTo>
                  <a:lnTo>
                    <a:pt x="1019555" y="330708"/>
                  </a:lnTo>
                  <a:lnTo>
                    <a:pt x="1019555" y="0"/>
                  </a:lnTo>
                  <a:lnTo>
                    <a:pt x="0" y="0"/>
                  </a:lnTo>
                  <a:lnTo>
                    <a:pt x="0" y="330708"/>
                  </a:lnTo>
                  <a:close/>
                </a:path>
              </a:pathLst>
            </a:custGeom>
            <a:ln w="9144">
              <a:solidFill>
                <a:srgbClr val="000000"/>
              </a:solidFill>
            </a:ln>
          </p:spPr>
          <p:txBody>
            <a:bodyPr wrap="square" lIns="0" tIns="0" rIns="0" bIns="0" rtlCol="0"/>
            <a:lstStyle/>
            <a:p/>
          </p:txBody>
        </p:sp>
      </p:grpSp>
      <p:sp>
        <p:nvSpPr>
          <p:cNvPr id="18" name="object 18" descr=""/>
          <p:cNvSpPr txBox="1"/>
          <p:nvPr/>
        </p:nvSpPr>
        <p:spPr>
          <a:xfrm>
            <a:off x="810259" y="3699205"/>
            <a:ext cx="10487025" cy="2628900"/>
          </a:xfrm>
          <a:prstGeom prst="rect">
            <a:avLst/>
          </a:prstGeom>
        </p:spPr>
        <p:txBody>
          <a:bodyPr wrap="square" lIns="0" tIns="12700" rIns="0" bIns="0" rtlCol="0" vert="horz">
            <a:spAutoFit/>
          </a:bodyPr>
          <a:lstStyle/>
          <a:p>
            <a:pPr marL="5349875">
              <a:lnSpc>
                <a:spcPct val="100000"/>
              </a:lnSpc>
              <a:spcBef>
                <a:spcPts val="100"/>
              </a:spcBef>
            </a:pPr>
            <a:r>
              <a:rPr dirty="0" sz="1800" spc="-15" b="1">
                <a:latin typeface="微软雅黑"/>
                <a:cs typeface="微软雅黑"/>
              </a:rPr>
              <a:t>操作系统统功能模块</a:t>
            </a:r>
            <a:endParaRPr sz="1800">
              <a:latin typeface="微软雅黑"/>
              <a:cs typeface="微软雅黑"/>
            </a:endParaRPr>
          </a:p>
          <a:p>
            <a:pPr>
              <a:lnSpc>
                <a:spcPct val="100000"/>
              </a:lnSpc>
            </a:pPr>
            <a:endParaRPr sz="1350">
              <a:latin typeface="微软雅黑"/>
              <a:cs typeface="微软雅黑"/>
            </a:endParaRPr>
          </a:p>
          <a:p>
            <a:pPr marL="12700">
              <a:lnSpc>
                <a:spcPct val="100000"/>
              </a:lnSpc>
              <a:tabLst>
                <a:tab pos="469265" algn="l"/>
              </a:tabLst>
            </a:pPr>
            <a:r>
              <a:rPr dirty="0" sz="2400" spc="-50">
                <a:latin typeface="微软雅黑"/>
                <a:cs typeface="微软雅黑"/>
              </a:rPr>
              <a:t>①</a:t>
            </a:r>
            <a:r>
              <a:rPr dirty="0" sz="2400">
                <a:latin typeface="微软雅黑"/>
                <a:cs typeface="微软雅黑"/>
              </a:rPr>
              <a:t>	</a:t>
            </a:r>
            <a:r>
              <a:rPr dirty="0" sz="2400" spc="-5">
                <a:latin typeface="微软雅黑"/>
                <a:cs typeface="微软雅黑"/>
              </a:rPr>
              <a:t>操作系统提供实现各种功能的例行子程序，每个功能对应一个功能号；</a:t>
            </a:r>
            <a:endParaRPr sz="2400">
              <a:latin typeface="微软雅黑"/>
              <a:cs typeface="微软雅黑"/>
            </a:endParaRPr>
          </a:p>
          <a:p>
            <a:pPr marL="12700">
              <a:lnSpc>
                <a:spcPct val="100000"/>
              </a:lnSpc>
              <a:spcBef>
                <a:spcPts val="1445"/>
              </a:spcBef>
              <a:tabLst>
                <a:tab pos="469265" algn="l"/>
                <a:tab pos="3852545" algn="l"/>
              </a:tabLst>
            </a:pPr>
            <a:r>
              <a:rPr dirty="0" sz="2400" spc="-50">
                <a:latin typeface="微软雅黑"/>
                <a:cs typeface="微软雅黑"/>
              </a:rPr>
              <a:t>②</a:t>
            </a:r>
            <a:r>
              <a:rPr dirty="0" sz="2400">
                <a:latin typeface="微软雅黑"/>
                <a:cs typeface="微软雅黑"/>
              </a:rPr>
              <a:t>	</a:t>
            </a:r>
            <a:r>
              <a:rPr dirty="0" sz="2400" spc="-10">
                <a:latin typeface="微软雅黑"/>
                <a:cs typeface="微软雅黑"/>
              </a:rPr>
              <a:t>CPU</a:t>
            </a:r>
            <a:r>
              <a:rPr dirty="0" sz="2400">
                <a:latin typeface="微软雅黑"/>
                <a:cs typeface="微软雅黑"/>
              </a:rPr>
              <a:t>提供访管指令</a:t>
            </a:r>
            <a:r>
              <a:rPr dirty="0" sz="2400" spc="-20">
                <a:latin typeface="微软雅黑"/>
                <a:cs typeface="微软雅黑"/>
              </a:rPr>
              <a:t>：svc</a:t>
            </a:r>
            <a:r>
              <a:rPr dirty="0" sz="2400">
                <a:latin typeface="微软雅黑"/>
                <a:cs typeface="微软雅黑"/>
              </a:rPr>
              <a:t>	n，其中</a:t>
            </a:r>
            <a:r>
              <a:rPr dirty="0" sz="2400" spc="-10">
                <a:latin typeface="微软雅黑"/>
                <a:cs typeface="微软雅黑"/>
              </a:rPr>
              <a:t>svc</a:t>
            </a:r>
            <a:r>
              <a:rPr dirty="0" sz="2400">
                <a:latin typeface="微软雅黑"/>
                <a:cs typeface="微软雅黑"/>
              </a:rPr>
              <a:t>表示访管指令的记忆符</a:t>
            </a:r>
            <a:r>
              <a:rPr dirty="0" sz="2400" spc="-20">
                <a:latin typeface="微软雅黑"/>
                <a:cs typeface="微软雅黑"/>
              </a:rPr>
              <a:t>，n</a:t>
            </a:r>
            <a:r>
              <a:rPr dirty="0" sz="2400">
                <a:latin typeface="微软雅黑"/>
                <a:cs typeface="微软雅黑"/>
              </a:rPr>
              <a:t>为功能号</a:t>
            </a:r>
            <a:r>
              <a:rPr dirty="0" sz="2400" spc="-50">
                <a:latin typeface="微软雅黑"/>
                <a:cs typeface="微软雅黑"/>
              </a:rPr>
              <a:t>；</a:t>
            </a:r>
            <a:endParaRPr sz="2400">
              <a:latin typeface="微软雅黑"/>
              <a:cs typeface="微软雅黑"/>
            </a:endParaRPr>
          </a:p>
          <a:p>
            <a:pPr marL="12700">
              <a:lnSpc>
                <a:spcPct val="100000"/>
              </a:lnSpc>
              <a:spcBef>
                <a:spcPts val="1440"/>
              </a:spcBef>
              <a:tabLst>
                <a:tab pos="469265" algn="l"/>
              </a:tabLst>
            </a:pPr>
            <a:r>
              <a:rPr dirty="0" sz="2400" spc="-50">
                <a:latin typeface="微软雅黑"/>
                <a:cs typeface="微软雅黑"/>
              </a:rPr>
              <a:t>③</a:t>
            </a:r>
            <a:r>
              <a:rPr dirty="0" sz="2400">
                <a:latin typeface="微软雅黑"/>
                <a:cs typeface="微软雅黑"/>
              </a:rPr>
              <a:t>	</a:t>
            </a:r>
            <a:r>
              <a:rPr dirty="0" sz="2400" spc="-5">
                <a:latin typeface="微软雅黑"/>
                <a:cs typeface="微软雅黑"/>
              </a:rPr>
              <a:t>应用程序通过访管指令调用操作系统例程；</a:t>
            </a:r>
            <a:endParaRPr sz="2400">
              <a:latin typeface="微软雅黑"/>
              <a:cs typeface="微软雅黑"/>
            </a:endParaRPr>
          </a:p>
          <a:p>
            <a:pPr marL="12700">
              <a:lnSpc>
                <a:spcPct val="100000"/>
              </a:lnSpc>
              <a:spcBef>
                <a:spcPts val="1440"/>
              </a:spcBef>
              <a:tabLst>
                <a:tab pos="469265" algn="l"/>
              </a:tabLst>
            </a:pPr>
            <a:r>
              <a:rPr dirty="0" sz="2400" spc="-50">
                <a:latin typeface="微软雅黑"/>
                <a:cs typeface="微软雅黑"/>
              </a:rPr>
              <a:t>④</a:t>
            </a:r>
            <a:r>
              <a:rPr dirty="0" sz="2400">
                <a:latin typeface="微软雅黑"/>
                <a:cs typeface="微软雅黑"/>
              </a:rPr>
              <a:t>	</a:t>
            </a:r>
            <a:r>
              <a:rPr dirty="0" sz="2400" spc="-5">
                <a:latin typeface="微软雅黑"/>
                <a:cs typeface="微软雅黑"/>
              </a:rPr>
              <a:t>处理机执行到访管指令时发生中断，该中断称为访管中断。</a:t>
            </a:r>
            <a:endParaRPr sz="2400">
              <a:latin typeface="微软雅黑"/>
              <a:cs typeface="微软雅黑"/>
            </a:endParaRPr>
          </a:p>
        </p:txBody>
      </p:sp>
      <p:pic>
        <p:nvPicPr>
          <p:cNvPr id="19" name="object 19" descr=""/>
          <p:cNvPicPr/>
          <p:nvPr/>
        </p:nvPicPr>
        <p:blipFill>
          <a:blip r:embed="rId2" cstate="print"/>
          <a:stretch>
            <a:fillRect/>
          </a:stretch>
        </p:blipFill>
        <p:spPr>
          <a:xfrm>
            <a:off x="358140" y="219456"/>
            <a:ext cx="5793486" cy="787146"/>
          </a:xfrm>
          <a:prstGeom prst="rect">
            <a:avLst/>
          </a:prstGeom>
        </p:spPr>
      </p:pic>
      <p:sp>
        <p:nvSpPr>
          <p:cNvPr id="20" name="object 20"/>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35"/>
              <a:t>操</a:t>
            </a:r>
            <a:r>
              <a:rPr dirty="0" spc="-35"/>
              <a:t>作</a:t>
            </a:r>
            <a:r>
              <a:rPr dirty="0" spc="-35"/>
              <a:t>系</a:t>
            </a:r>
            <a:r>
              <a:rPr dirty="0" spc="-35"/>
              <a:t>统</a:t>
            </a:r>
            <a:r>
              <a:rPr dirty="0" spc="-35"/>
              <a:t>如</a:t>
            </a:r>
            <a:r>
              <a:rPr dirty="0" spc="-35"/>
              <a:t>何</a:t>
            </a:r>
            <a:r>
              <a:rPr dirty="0" spc="-35"/>
              <a:t>为</a:t>
            </a:r>
            <a:r>
              <a:rPr dirty="0" spc="-35"/>
              <a:t>应</a:t>
            </a:r>
            <a:r>
              <a:rPr dirty="0" spc="-35"/>
              <a:t>用</a:t>
            </a:r>
            <a:r>
              <a:rPr dirty="0" spc="-35"/>
              <a:t>程</a:t>
            </a:r>
            <a:r>
              <a:rPr dirty="0" spc="-35"/>
              <a:t>序</a:t>
            </a:r>
            <a:r>
              <a:rPr dirty="0" spc="-35"/>
              <a:t>提</a:t>
            </a:r>
            <a:r>
              <a:rPr dirty="0" spc="-35"/>
              <a:t>供</a:t>
            </a:r>
            <a:r>
              <a:rPr dirty="0" spc="-35"/>
              <a:t>服</a:t>
            </a:r>
            <a:r>
              <a:rPr dirty="0" spc="-50"/>
              <a:t>务</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2952750" cy="787146"/>
          </a:xfrm>
          <a:prstGeom prst="rect">
            <a:avLst/>
          </a:prstGeom>
        </p:spPr>
      </p:pic>
      <p:sp>
        <p:nvSpPr>
          <p:cNvPr id="3" name="object 3" descr=""/>
          <p:cNvSpPr txBox="1"/>
          <p:nvPr/>
        </p:nvSpPr>
        <p:spPr>
          <a:xfrm>
            <a:off x="850493" y="1009650"/>
            <a:ext cx="10494010" cy="1123315"/>
          </a:xfrm>
          <a:prstGeom prst="rect">
            <a:avLst/>
          </a:prstGeom>
        </p:spPr>
        <p:txBody>
          <a:bodyPr wrap="square" lIns="0" tIns="12700" rIns="0" bIns="0" rtlCol="0" vert="horz">
            <a:spAutoFit/>
          </a:bodyPr>
          <a:lstStyle/>
          <a:p>
            <a:pPr marL="12700" marR="5080">
              <a:lnSpc>
                <a:spcPct val="150100"/>
              </a:lnSpc>
              <a:spcBef>
                <a:spcPts val="100"/>
              </a:spcBef>
            </a:pPr>
            <a:r>
              <a:rPr dirty="0" sz="2400" spc="-5">
                <a:latin typeface="微软雅黑"/>
                <a:cs typeface="微软雅黑"/>
              </a:rPr>
              <a:t>系统调用是用户在程序一级请求操作系统服务的一种手段，它是带有一定功能</a:t>
            </a:r>
            <a:r>
              <a:rPr dirty="0" sz="2400" spc="-5">
                <a:latin typeface="微软雅黑"/>
                <a:cs typeface="微软雅黑"/>
              </a:rPr>
              <a:t>号的访管指令。其功能是由操作系统中的程序完成的，即由软件方法实现的。</a:t>
            </a:r>
            <a:endParaRPr sz="2400">
              <a:latin typeface="微软雅黑"/>
              <a:cs typeface="微软雅黑"/>
            </a:endParaRPr>
          </a:p>
        </p:txBody>
      </p:sp>
      <p:sp>
        <p:nvSpPr>
          <p:cNvPr id="4" name="object 4"/>
          <p:cNvSpPr txBox="1">
            <a:spLocks noGrp="1"/>
          </p:cNvSpPr>
          <p:nvPr>
            <p:ph type="title"/>
          </p:nvPr>
        </p:nvSpPr>
        <p:spPr>
          <a:xfrm>
            <a:off x="566724" y="309498"/>
            <a:ext cx="2511425" cy="452120"/>
          </a:xfrm>
          <a:prstGeom prst="rect"/>
        </p:spPr>
        <p:txBody>
          <a:bodyPr wrap="square" lIns="0" tIns="12065" rIns="0" bIns="0" rtlCol="0" vert="horz">
            <a:spAutoFit/>
          </a:bodyPr>
          <a:lstStyle/>
          <a:p>
            <a:pPr marL="12700">
              <a:lnSpc>
                <a:spcPct val="100000"/>
              </a:lnSpc>
              <a:spcBef>
                <a:spcPts val="95"/>
              </a:spcBef>
            </a:pPr>
            <a:r>
              <a:rPr dirty="0" spc="-35"/>
              <a:t>什</a:t>
            </a:r>
            <a:r>
              <a:rPr dirty="0" spc="-35"/>
              <a:t>么</a:t>
            </a:r>
            <a:r>
              <a:rPr dirty="0" spc="-35"/>
              <a:t>是</a:t>
            </a:r>
            <a:r>
              <a:rPr dirty="0" spc="-35"/>
              <a:t>系</a:t>
            </a:r>
            <a:r>
              <a:rPr dirty="0" spc="-35"/>
              <a:t>统</a:t>
            </a:r>
            <a:r>
              <a:rPr dirty="0" spc="-35"/>
              <a:t>调</a:t>
            </a:r>
            <a:r>
              <a:rPr dirty="0" spc="-50"/>
              <a:t>用</a:t>
            </a:r>
          </a:p>
        </p:txBody>
      </p:sp>
      <p:sp>
        <p:nvSpPr>
          <p:cNvPr id="5" name="object 5" descr=""/>
          <p:cNvSpPr txBox="1"/>
          <p:nvPr/>
        </p:nvSpPr>
        <p:spPr>
          <a:xfrm>
            <a:off x="850493" y="2551303"/>
            <a:ext cx="4867910" cy="2840990"/>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990033"/>
                </a:solidFill>
                <a:latin typeface="微软雅黑"/>
                <a:cs typeface="微软雅黑"/>
              </a:rPr>
              <a:t>汇编程序例子</a:t>
            </a:r>
            <a:endParaRPr sz="2400">
              <a:latin typeface="微软雅黑"/>
              <a:cs typeface="微软雅黑"/>
            </a:endParaRPr>
          </a:p>
          <a:p>
            <a:pPr marL="469900" marR="5080">
              <a:lnSpc>
                <a:spcPct val="167300"/>
              </a:lnSpc>
              <a:spcBef>
                <a:spcPts val="5"/>
              </a:spcBef>
            </a:pPr>
            <a:r>
              <a:rPr dirty="0" sz="2400">
                <a:latin typeface="微软雅黑"/>
                <a:cs typeface="微软雅黑"/>
              </a:rPr>
              <a:t>OUTPUTS</a:t>
            </a:r>
            <a:r>
              <a:rPr dirty="0" sz="2400" spc="-50">
                <a:latin typeface="微软雅黑"/>
                <a:cs typeface="微软雅黑"/>
              </a:rPr>
              <a:t> </a:t>
            </a:r>
            <a:r>
              <a:rPr dirty="0" sz="2400">
                <a:latin typeface="微软雅黑"/>
                <a:cs typeface="微软雅黑"/>
              </a:rPr>
              <a:t>DB‘Hello,</a:t>
            </a:r>
            <a:r>
              <a:rPr dirty="0" sz="2400" spc="-15">
                <a:latin typeface="微软雅黑"/>
                <a:cs typeface="微软雅黑"/>
              </a:rPr>
              <a:t> </a:t>
            </a:r>
            <a:r>
              <a:rPr dirty="0" sz="2400" spc="-10">
                <a:latin typeface="微软雅黑"/>
                <a:cs typeface="微软雅黑"/>
              </a:rPr>
              <a:t>world!’ </a:t>
            </a:r>
            <a:r>
              <a:rPr dirty="0" sz="2400">
                <a:latin typeface="微软雅黑"/>
                <a:cs typeface="微软雅黑"/>
              </a:rPr>
              <a:t>MOV</a:t>
            </a:r>
            <a:r>
              <a:rPr dirty="0" sz="2400" spc="-25">
                <a:latin typeface="微软雅黑"/>
                <a:cs typeface="微软雅黑"/>
              </a:rPr>
              <a:t> </a:t>
            </a:r>
            <a:r>
              <a:rPr dirty="0" sz="2400">
                <a:latin typeface="微软雅黑"/>
                <a:cs typeface="微软雅黑"/>
              </a:rPr>
              <a:t>DX,</a:t>
            </a:r>
            <a:r>
              <a:rPr dirty="0" sz="2400" spc="-15">
                <a:latin typeface="微软雅黑"/>
                <a:cs typeface="微软雅黑"/>
              </a:rPr>
              <a:t> </a:t>
            </a:r>
            <a:r>
              <a:rPr dirty="0" sz="2400">
                <a:latin typeface="微软雅黑"/>
                <a:cs typeface="微软雅黑"/>
              </a:rPr>
              <a:t>OFFSET</a:t>
            </a:r>
            <a:r>
              <a:rPr dirty="0" sz="2400" spc="-5">
                <a:latin typeface="微软雅黑"/>
                <a:cs typeface="微软雅黑"/>
              </a:rPr>
              <a:t> </a:t>
            </a:r>
            <a:r>
              <a:rPr dirty="0" sz="2400" spc="-10">
                <a:latin typeface="微软雅黑"/>
                <a:cs typeface="微软雅黑"/>
              </a:rPr>
              <a:t>OUTPUTS </a:t>
            </a:r>
            <a:r>
              <a:rPr dirty="0" sz="2400">
                <a:latin typeface="微软雅黑"/>
                <a:cs typeface="微软雅黑"/>
              </a:rPr>
              <a:t>MOV</a:t>
            </a:r>
            <a:r>
              <a:rPr dirty="0" sz="2400" spc="-10">
                <a:latin typeface="微软雅黑"/>
                <a:cs typeface="微软雅黑"/>
              </a:rPr>
              <a:t> </a:t>
            </a:r>
            <a:r>
              <a:rPr dirty="0" sz="2400">
                <a:latin typeface="微软雅黑"/>
                <a:cs typeface="微软雅黑"/>
              </a:rPr>
              <a:t>AH,</a:t>
            </a:r>
            <a:r>
              <a:rPr dirty="0" sz="2400" spc="-5">
                <a:latin typeface="微软雅黑"/>
                <a:cs typeface="微软雅黑"/>
              </a:rPr>
              <a:t> </a:t>
            </a:r>
            <a:r>
              <a:rPr dirty="0" sz="2400" spc="-25">
                <a:latin typeface="微软雅黑"/>
                <a:cs typeface="微软雅黑"/>
              </a:rPr>
              <a:t>09H</a:t>
            </a:r>
            <a:endParaRPr sz="2400">
              <a:latin typeface="微软雅黑"/>
              <a:cs typeface="微软雅黑"/>
            </a:endParaRPr>
          </a:p>
          <a:p>
            <a:pPr marL="469900">
              <a:lnSpc>
                <a:spcPct val="100000"/>
              </a:lnSpc>
              <a:spcBef>
                <a:spcPts val="1945"/>
              </a:spcBef>
            </a:pPr>
            <a:r>
              <a:rPr dirty="0" sz="2400">
                <a:latin typeface="微软雅黑"/>
                <a:cs typeface="微软雅黑"/>
              </a:rPr>
              <a:t>INT</a:t>
            </a:r>
            <a:r>
              <a:rPr dirty="0" sz="2400" spc="-15">
                <a:latin typeface="微软雅黑"/>
                <a:cs typeface="微软雅黑"/>
              </a:rPr>
              <a:t> </a:t>
            </a:r>
            <a:r>
              <a:rPr dirty="0" sz="2400" spc="-25">
                <a:latin typeface="微软雅黑"/>
                <a:cs typeface="微软雅黑"/>
              </a:rPr>
              <a:t>21H</a:t>
            </a:r>
            <a:endParaRPr sz="2400">
              <a:latin typeface="微软雅黑"/>
              <a:cs typeface="微软雅黑"/>
            </a:endParaRPr>
          </a:p>
        </p:txBody>
      </p:sp>
      <p:sp>
        <p:nvSpPr>
          <p:cNvPr id="6" name="object 6" descr=""/>
          <p:cNvSpPr txBox="1"/>
          <p:nvPr/>
        </p:nvSpPr>
        <p:spPr>
          <a:xfrm>
            <a:off x="6391783" y="2577541"/>
            <a:ext cx="4894580" cy="3445510"/>
          </a:xfrm>
          <a:prstGeom prst="rect">
            <a:avLst/>
          </a:prstGeom>
        </p:spPr>
        <p:txBody>
          <a:bodyPr wrap="square" lIns="0" tIns="12700" rIns="0" bIns="0" rtlCol="0" vert="horz">
            <a:spAutoFit/>
          </a:bodyPr>
          <a:lstStyle/>
          <a:p>
            <a:pPr marL="12700">
              <a:lnSpc>
                <a:spcPct val="100000"/>
              </a:lnSpc>
              <a:spcBef>
                <a:spcPts val="100"/>
              </a:spcBef>
            </a:pPr>
            <a:r>
              <a:rPr dirty="0" sz="2400" b="1">
                <a:solidFill>
                  <a:srgbClr val="990033"/>
                </a:solidFill>
                <a:latin typeface="微软雅黑"/>
                <a:cs typeface="微软雅黑"/>
              </a:rPr>
              <a:t>C</a:t>
            </a:r>
            <a:r>
              <a:rPr dirty="0" sz="2400" spc="-20" b="1">
                <a:solidFill>
                  <a:srgbClr val="990033"/>
                </a:solidFill>
                <a:latin typeface="微软雅黑"/>
                <a:cs typeface="微软雅黑"/>
              </a:rPr>
              <a:t>语言例子</a:t>
            </a:r>
            <a:endParaRPr sz="2400">
              <a:latin typeface="微软雅黑"/>
              <a:cs typeface="微软雅黑"/>
            </a:endParaRPr>
          </a:p>
          <a:p>
            <a:pPr marL="469265">
              <a:lnSpc>
                <a:spcPct val="100000"/>
              </a:lnSpc>
              <a:spcBef>
                <a:spcPts val="1720"/>
              </a:spcBef>
            </a:pPr>
            <a:r>
              <a:rPr dirty="0" sz="2400">
                <a:latin typeface="微软雅黑"/>
                <a:cs typeface="微软雅黑"/>
              </a:rPr>
              <a:t>int</a:t>
            </a:r>
            <a:r>
              <a:rPr dirty="0" sz="2400" spc="-10">
                <a:latin typeface="微软雅黑"/>
                <a:cs typeface="微软雅黑"/>
              </a:rPr>
              <a:t> </a:t>
            </a:r>
            <a:r>
              <a:rPr dirty="0" sz="2400" spc="-25">
                <a:latin typeface="微软雅黑"/>
                <a:cs typeface="微软雅黑"/>
              </a:rPr>
              <a:t>fd;</a:t>
            </a:r>
            <a:endParaRPr sz="2400">
              <a:latin typeface="微软雅黑"/>
              <a:cs typeface="微软雅黑"/>
            </a:endParaRPr>
          </a:p>
          <a:p>
            <a:pPr marL="469265">
              <a:lnSpc>
                <a:spcPct val="100000"/>
              </a:lnSpc>
              <a:spcBef>
                <a:spcPts val="1005"/>
              </a:spcBef>
            </a:pPr>
            <a:r>
              <a:rPr dirty="0" sz="2400">
                <a:latin typeface="微软雅黑"/>
                <a:cs typeface="微软雅黑"/>
              </a:rPr>
              <a:t>char</a:t>
            </a:r>
            <a:r>
              <a:rPr dirty="0" sz="2400" spc="-15">
                <a:latin typeface="微软雅黑"/>
                <a:cs typeface="微软雅黑"/>
              </a:rPr>
              <a:t> </a:t>
            </a:r>
            <a:r>
              <a:rPr dirty="0" sz="2400" spc="-10">
                <a:latin typeface="微软雅黑"/>
                <a:cs typeface="微软雅黑"/>
              </a:rPr>
              <a:t>buf[12];</a:t>
            </a:r>
            <a:endParaRPr sz="2400">
              <a:latin typeface="微软雅黑"/>
              <a:cs typeface="微软雅黑"/>
            </a:endParaRPr>
          </a:p>
          <a:p>
            <a:pPr marL="469265" marR="5080">
              <a:lnSpc>
                <a:spcPct val="135000"/>
              </a:lnSpc>
              <a:spcBef>
                <a:spcPts val="5"/>
              </a:spcBef>
            </a:pPr>
            <a:r>
              <a:rPr dirty="0" sz="2400">
                <a:latin typeface="微软雅黑"/>
                <a:cs typeface="微软雅黑"/>
              </a:rPr>
              <a:t>fd</a:t>
            </a:r>
            <a:r>
              <a:rPr dirty="0" sz="2400" spc="-45">
                <a:latin typeface="微软雅黑"/>
                <a:cs typeface="微软雅黑"/>
              </a:rPr>
              <a:t> </a:t>
            </a:r>
            <a:r>
              <a:rPr dirty="0" sz="2400">
                <a:latin typeface="微软雅黑"/>
                <a:cs typeface="微软雅黑"/>
              </a:rPr>
              <a:t>=</a:t>
            </a:r>
            <a:r>
              <a:rPr dirty="0" sz="2400" spc="-50">
                <a:latin typeface="微软雅黑"/>
                <a:cs typeface="微软雅黑"/>
              </a:rPr>
              <a:t> </a:t>
            </a:r>
            <a:r>
              <a:rPr dirty="0" sz="2400">
                <a:latin typeface="微软雅黑"/>
                <a:cs typeface="微软雅黑"/>
              </a:rPr>
              <a:t>open(“f1”,</a:t>
            </a:r>
            <a:r>
              <a:rPr dirty="0" sz="2400" spc="-35">
                <a:latin typeface="微软雅黑"/>
                <a:cs typeface="微软雅黑"/>
              </a:rPr>
              <a:t> </a:t>
            </a:r>
            <a:r>
              <a:rPr dirty="0" sz="2400" spc="-25">
                <a:latin typeface="微软雅黑"/>
                <a:cs typeface="微软雅黑"/>
              </a:rPr>
              <a:t>O_RDONLY); </a:t>
            </a:r>
            <a:r>
              <a:rPr dirty="0" sz="2400">
                <a:latin typeface="微软雅黑"/>
                <a:cs typeface="微软雅黑"/>
              </a:rPr>
              <a:t>seek(fd, 10, </a:t>
            </a:r>
            <a:r>
              <a:rPr dirty="0" sz="2400" spc="-25">
                <a:latin typeface="微软雅黑"/>
                <a:cs typeface="微软雅黑"/>
              </a:rPr>
              <a:t>0);</a:t>
            </a:r>
            <a:endParaRPr sz="2400">
              <a:latin typeface="微软雅黑"/>
              <a:cs typeface="微软雅黑"/>
            </a:endParaRPr>
          </a:p>
          <a:p>
            <a:pPr marL="469265">
              <a:lnSpc>
                <a:spcPct val="100000"/>
              </a:lnSpc>
              <a:spcBef>
                <a:spcPts val="1005"/>
              </a:spcBef>
            </a:pPr>
            <a:r>
              <a:rPr dirty="0" sz="2400">
                <a:latin typeface="微软雅黑"/>
                <a:cs typeface="微软雅黑"/>
              </a:rPr>
              <a:t>read(fd,</a:t>
            </a:r>
            <a:r>
              <a:rPr dirty="0" sz="2400" spc="-125">
                <a:latin typeface="微软雅黑"/>
                <a:cs typeface="微软雅黑"/>
              </a:rPr>
              <a:t> </a:t>
            </a:r>
            <a:r>
              <a:rPr dirty="0" sz="2400">
                <a:latin typeface="微软雅黑"/>
                <a:cs typeface="微软雅黑"/>
              </a:rPr>
              <a:t>buf,</a:t>
            </a:r>
            <a:r>
              <a:rPr dirty="0" sz="2400" spc="-110">
                <a:latin typeface="微软雅黑"/>
                <a:cs typeface="微软雅黑"/>
              </a:rPr>
              <a:t> </a:t>
            </a:r>
            <a:r>
              <a:rPr dirty="0" sz="2400" spc="-20">
                <a:latin typeface="微软雅黑"/>
                <a:cs typeface="微软雅黑"/>
              </a:rPr>
              <a:t>11);</a:t>
            </a:r>
            <a:endParaRPr sz="2400">
              <a:latin typeface="微软雅黑"/>
              <a:cs typeface="微软雅黑"/>
            </a:endParaRPr>
          </a:p>
          <a:p>
            <a:pPr marL="469265">
              <a:lnSpc>
                <a:spcPct val="100000"/>
              </a:lnSpc>
              <a:spcBef>
                <a:spcPts val="1015"/>
              </a:spcBef>
            </a:pPr>
            <a:r>
              <a:rPr dirty="0" sz="2400" spc="-10">
                <a:latin typeface="微软雅黑"/>
                <a:cs typeface="微软雅黑"/>
              </a:rPr>
              <a:t>close(fd);</a:t>
            </a:r>
            <a:endParaRPr sz="2400">
              <a:latin typeface="微软雅黑"/>
              <a:cs typeface="微软雅黑"/>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2927218" y="0"/>
            <a:ext cx="6234053" cy="681752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5793486" cy="787146"/>
          </a:xfrm>
          <a:prstGeom prst="rect">
            <a:avLst/>
          </a:prstGeom>
        </p:spPr>
      </p:pic>
      <p:sp>
        <p:nvSpPr>
          <p:cNvPr id="3" name="object 3"/>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35"/>
              <a:t>系</a:t>
            </a:r>
            <a:r>
              <a:rPr dirty="0" spc="-35"/>
              <a:t>统</a:t>
            </a:r>
            <a:r>
              <a:rPr dirty="0" spc="-35"/>
              <a:t>调</a:t>
            </a:r>
            <a:r>
              <a:rPr dirty="0" spc="-35"/>
              <a:t>用</a:t>
            </a:r>
            <a:r>
              <a:rPr dirty="0" spc="-35"/>
              <a:t>与</a:t>
            </a:r>
            <a:r>
              <a:rPr dirty="0" spc="-35"/>
              <a:t>一</a:t>
            </a:r>
            <a:r>
              <a:rPr dirty="0" spc="-35"/>
              <a:t>般</a:t>
            </a:r>
            <a:r>
              <a:rPr dirty="0" spc="-35"/>
              <a:t>库</a:t>
            </a:r>
            <a:r>
              <a:rPr dirty="0" spc="-35"/>
              <a:t>函</a:t>
            </a:r>
            <a:r>
              <a:rPr dirty="0" spc="-35"/>
              <a:t>数</a:t>
            </a:r>
            <a:r>
              <a:rPr dirty="0" spc="-35"/>
              <a:t>调</a:t>
            </a:r>
            <a:r>
              <a:rPr dirty="0" spc="-35"/>
              <a:t>用</a:t>
            </a:r>
            <a:r>
              <a:rPr dirty="0" spc="-35"/>
              <a:t>的</a:t>
            </a:r>
            <a:r>
              <a:rPr dirty="0" spc="-35"/>
              <a:t>区</a:t>
            </a:r>
            <a:r>
              <a:rPr dirty="0" spc="-50"/>
              <a:t>别</a:t>
            </a:r>
          </a:p>
        </p:txBody>
      </p:sp>
      <p:sp>
        <p:nvSpPr>
          <p:cNvPr id="4" name="object 4" descr=""/>
          <p:cNvSpPr txBox="1"/>
          <p:nvPr/>
        </p:nvSpPr>
        <p:spPr>
          <a:xfrm>
            <a:off x="1098296" y="1442572"/>
            <a:ext cx="9953625" cy="2921635"/>
          </a:xfrm>
          <a:prstGeom prst="rect">
            <a:avLst/>
          </a:prstGeom>
        </p:spPr>
        <p:txBody>
          <a:bodyPr wrap="square" lIns="0" tIns="12065" rIns="0" bIns="0" rtlCol="0" vert="horz">
            <a:spAutoFit/>
          </a:bodyPr>
          <a:lstStyle/>
          <a:p>
            <a:pPr marL="372110" marR="5080" indent="-360045">
              <a:lnSpc>
                <a:spcPct val="150000"/>
              </a:lnSpc>
              <a:spcBef>
                <a:spcPts val="95"/>
              </a:spcBef>
              <a:buFont typeface="Wingdings"/>
              <a:buChar char=""/>
              <a:tabLst>
                <a:tab pos="372745" algn="l"/>
              </a:tabLst>
            </a:pPr>
            <a:r>
              <a:rPr dirty="0" sz="2400">
                <a:latin typeface="微软雅黑"/>
                <a:cs typeface="微软雅黑"/>
              </a:rPr>
              <a:t>系统调用代码属于</a:t>
            </a:r>
            <a:r>
              <a:rPr dirty="0" sz="2400" spc="-10">
                <a:latin typeface="微软雅黑"/>
                <a:cs typeface="微软雅黑"/>
              </a:rPr>
              <a:t>OS（</a:t>
            </a:r>
            <a:r>
              <a:rPr dirty="0" sz="2400">
                <a:latin typeface="微软雅黑"/>
                <a:cs typeface="微软雅黑"/>
              </a:rPr>
              <a:t>驻留在内存），</a:t>
            </a:r>
            <a:r>
              <a:rPr dirty="0" sz="2400" spc="-5">
                <a:latin typeface="微软雅黑"/>
                <a:cs typeface="微软雅黑"/>
              </a:rPr>
              <a:t>一般库函数由开发软件提供，由</a:t>
            </a:r>
            <a:r>
              <a:rPr dirty="0" sz="2400" spc="-15">
                <a:latin typeface="微软雅黑"/>
                <a:cs typeface="微软雅黑"/>
              </a:rPr>
              <a:t>编译工具链入用户程序。</a:t>
            </a:r>
            <a:endParaRPr sz="2400">
              <a:latin typeface="微软雅黑"/>
              <a:cs typeface="微软雅黑"/>
            </a:endParaRPr>
          </a:p>
          <a:p>
            <a:pPr marL="372110" marR="121920" indent="-360045">
              <a:lnSpc>
                <a:spcPct val="150000"/>
              </a:lnSpc>
              <a:spcBef>
                <a:spcPts val="605"/>
              </a:spcBef>
              <a:buFont typeface="Wingdings"/>
              <a:buChar char=""/>
              <a:tabLst>
                <a:tab pos="372745" algn="l"/>
              </a:tabLst>
            </a:pPr>
            <a:r>
              <a:rPr dirty="0" sz="2400">
                <a:latin typeface="微软雅黑"/>
                <a:cs typeface="微软雅黑"/>
              </a:rPr>
              <a:t>系统调用代码的执行引起</a:t>
            </a:r>
            <a:r>
              <a:rPr dirty="0" sz="2400" spc="-10">
                <a:latin typeface="微软雅黑"/>
                <a:cs typeface="微软雅黑"/>
              </a:rPr>
              <a:t>CPU</a:t>
            </a:r>
            <a:r>
              <a:rPr dirty="0" sz="2400">
                <a:latin typeface="微软雅黑"/>
                <a:cs typeface="微软雅黑"/>
              </a:rPr>
              <a:t>状态的变化：用户态</a:t>
            </a:r>
            <a:r>
              <a:rPr dirty="0" sz="2400">
                <a:latin typeface="Wingdings"/>
                <a:cs typeface="Wingdings"/>
              </a:rPr>
              <a:t></a:t>
            </a:r>
            <a:r>
              <a:rPr dirty="0" sz="2400" spc="-15">
                <a:latin typeface="微软雅黑"/>
                <a:cs typeface="微软雅黑"/>
              </a:rPr>
              <a:t>核心态，一般库函</a:t>
            </a:r>
            <a:r>
              <a:rPr dirty="0" sz="2400" spc="-10">
                <a:latin typeface="微软雅黑"/>
                <a:cs typeface="微软雅黑"/>
              </a:rPr>
              <a:t>数的执行不会引起CPU</a:t>
            </a:r>
            <a:r>
              <a:rPr dirty="0" sz="2400" spc="-15">
                <a:latin typeface="微软雅黑"/>
                <a:cs typeface="微软雅黑"/>
              </a:rPr>
              <a:t>状态的变化：用户态。</a:t>
            </a:r>
            <a:endParaRPr sz="2400">
              <a:latin typeface="微软雅黑"/>
              <a:cs typeface="微软雅黑"/>
            </a:endParaRPr>
          </a:p>
          <a:p>
            <a:pPr marL="372110" indent="-360045">
              <a:lnSpc>
                <a:spcPct val="100000"/>
              </a:lnSpc>
              <a:spcBef>
                <a:spcPts val="2039"/>
              </a:spcBef>
              <a:buFont typeface="Wingdings"/>
              <a:buChar char=""/>
              <a:tabLst>
                <a:tab pos="372745" algn="l"/>
              </a:tabLst>
            </a:pPr>
            <a:r>
              <a:rPr dirty="0" sz="2400" spc="-5">
                <a:latin typeface="微软雅黑"/>
                <a:cs typeface="微软雅黑"/>
              </a:rPr>
              <a:t>系统调用减小了用户程序大小。</a:t>
            </a:r>
            <a:endParaRPr sz="2400">
              <a:latin typeface="微软雅黑"/>
              <a:cs typeface="微软雅黑"/>
            </a:endParaRPr>
          </a:p>
        </p:txBody>
      </p:sp>
      <p:pic>
        <p:nvPicPr>
          <p:cNvPr id="5" name="object 5" descr=""/>
          <p:cNvPicPr/>
          <p:nvPr/>
        </p:nvPicPr>
        <p:blipFill>
          <a:blip r:embed="rId3" cstate="print"/>
          <a:stretch>
            <a:fillRect/>
          </a:stretch>
        </p:blipFill>
        <p:spPr>
          <a:xfrm>
            <a:off x="1868412" y="4599383"/>
            <a:ext cx="8452888" cy="1466947"/>
          </a:xfrm>
          <a:prstGeom prst="rect">
            <a:avLst/>
          </a:prstGeom>
        </p:spPr>
      </p:pic>
      <p:sp>
        <p:nvSpPr>
          <p:cNvPr id="6" name="object 6" descr=""/>
          <p:cNvSpPr txBox="1"/>
          <p:nvPr/>
        </p:nvSpPr>
        <p:spPr>
          <a:xfrm>
            <a:off x="2084070" y="4837557"/>
            <a:ext cx="7623809" cy="976630"/>
          </a:xfrm>
          <a:prstGeom prst="rect">
            <a:avLst/>
          </a:prstGeom>
        </p:spPr>
        <p:txBody>
          <a:bodyPr wrap="square" lIns="0" tIns="12700" rIns="0" bIns="0" rtlCol="0" vert="horz">
            <a:spAutoFit/>
          </a:bodyPr>
          <a:lstStyle/>
          <a:p>
            <a:pPr marL="12700">
              <a:lnSpc>
                <a:spcPct val="100000"/>
              </a:lnSpc>
              <a:spcBef>
                <a:spcPts val="100"/>
              </a:spcBef>
            </a:pPr>
            <a:r>
              <a:rPr dirty="0" sz="2400" b="1">
                <a:solidFill>
                  <a:srgbClr val="FFFFFF"/>
                </a:solidFill>
                <a:latin typeface="微软雅黑"/>
                <a:cs typeface="微软雅黑"/>
              </a:rPr>
              <a:t>Q：会导致</a:t>
            </a:r>
            <a:r>
              <a:rPr dirty="0" sz="2400" spc="-10" b="1">
                <a:solidFill>
                  <a:srgbClr val="FFFFFF"/>
                </a:solidFill>
                <a:latin typeface="微软雅黑"/>
                <a:cs typeface="微软雅黑"/>
              </a:rPr>
              <a:t>CPU</a:t>
            </a:r>
            <a:r>
              <a:rPr dirty="0" sz="2400" b="1">
                <a:solidFill>
                  <a:srgbClr val="FFFFFF"/>
                </a:solidFill>
                <a:latin typeface="微软雅黑"/>
                <a:cs typeface="微软雅黑"/>
              </a:rPr>
              <a:t>从用户态切换到内核态的库函数是（）</a:t>
            </a:r>
            <a:r>
              <a:rPr dirty="0" sz="2400" spc="-50" b="1">
                <a:solidFill>
                  <a:srgbClr val="FFFFFF"/>
                </a:solidFill>
                <a:latin typeface="微软雅黑"/>
                <a:cs typeface="微软雅黑"/>
              </a:rPr>
              <a:t>。</a:t>
            </a:r>
            <a:endParaRPr sz="2400">
              <a:latin typeface="微软雅黑"/>
              <a:cs typeface="微软雅黑"/>
            </a:endParaRPr>
          </a:p>
          <a:p>
            <a:pPr marL="546100">
              <a:lnSpc>
                <a:spcPct val="100000"/>
              </a:lnSpc>
              <a:spcBef>
                <a:spcPts val="1725"/>
              </a:spcBef>
              <a:tabLst>
                <a:tab pos="3670300" algn="l"/>
              </a:tabLst>
            </a:pPr>
            <a:r>
              <a:rPr dirty="0" sz="2400" b="1">
                <a:solidFill>
                  <a:srgbClr val="FFFFFF"/>
                </a:solidFill>
                <a:latin typeface="微软雅黑"/>
                <a:cs typeface="微软雅黑"/>
              </a:rPr>
              <a:t>A)</a:t>
            </a:r>
            <a:r>
              <a:rPr dirty="0" sz="2400" spc="-15" b="1">
                <a:solidFill>
                  <a:srgbClr val="FFFFFF"/>
                </a:solidFill>
                <a:latin typeface="微软雅黑"/>
                <a:cs typeface="微软雅黑"/>
              </a:rPr>
              <a:t> </a:t>
            </a:r>
            <a:r>
              <a:rPr dirty="0" sz="2400" spc="-10" b="1">
                <a:solidFill>
                  <a:srgbClr val="FFFFFF"/>
                </a:solidFill>
                <a:latin typeface="微软雅黑"/>
                <a:cs typeface="微软雅黑"/>
              </a:rPr>
              <a:t>max()</a:t>
            </a:r>
            <a:r>
              <a:rPr dirty="0" sz="2400" b="1">
                <a:solidFill>
                  <a:srgbClr val="FFFFFF"/>
                </a:solidFill>
                <a:latin typeface="微软雅黑"/>
                <a:cs typeface="微软雅黑"/>
              </a:rPr>
              <a:t>	B)</a:t>
            </a:r>
            <a:r>
              <a:rPr dirty="0" sz="2400" spc="-20" b="1">
                <a:solidFill>
                  <a:srgbClr val="FFFFFF"/>
                </a:solidFill>
                <a:latin typeface="微软雅黑"/>
                <a:cs typeface="微软雅黑"/>
              </a:rPr>
              <a:t> </a:t>
            </a:r>
            <a:r>
              <a:rPr dirty="0" sz="2400" spc="-10" b="1">
                <a:solidFill>
                  <a:srgbClr val="FFFFFF"/>
                </a:solidFill>
                <a:latin typeface="微软雅黑"/>
                <a:cs typeface="微软雅黑"/>
              </a:rPr>
              <a:t>getchar()</a:t>
            </a:r>
            <a:endParaRPr sz="2400">
              <a:latin typeface="微软雅黑"/>
              <a:cs typeface="微软雅黑"/>
            </a:endParaRPr>
          </a:p>
        </p:txBody>
      </p:sp>
      <p:sp>
        <p:nvSpPr>
          <p:cNvPr id="7" name="object 7" descr=""/>
          <p:cNvSpPr txBox="1"/>
          <p:nvPr/>
        </p:nvSpPr>
        <p:spPr>
          <a:xfrm>
            <a:off x="10103866" y="6578203"/>
            <a:ext cx="205740" cy="222885"/>
          </a:xfrm>
          <a:prstGeom prst="rect">
            <a:avLst/>
          </a:prstGeom>
        </p:spPr>
        <p:txBody>
          <a:bodyPr wrap="square" lIns="0" tIns="0" rIns="0" bIns="0" rtlCol="0" vert="horz">
            <a:spAutoFit/>
          </a:bodyPr>
          <a:lstStyle/>
          <a:p>
            <a:pPr marL="12700">
              <a:lnSpc>
                <a:spcPts val="1630"/>
              </a:lnSpc>
            </a:pPr>
            <a:r>
              <a:rPr dirty="0" sz="1400" spc="-25">
                <a:solidFill>
                  <a:srgbClr val="44536A"/>
                </a:solidFill>
                <a:latin typeface="Times New Roman"/>
                <a:cs typeface="Times New Roman"/>
              </a:rPr>
              <a:t>40</a:t>
            </a:r>
            <a:endParaRPr sz="14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2952750" cy="787400"/>
            <a:chOff x="358140" y="219456"/>
            <a:chExt cx="2952750" cy="787400"/>
          </a:xfrm>
        </p:grpSpPr>
        <p:pic>
          <p:nvPicPr>
            <p:cNvPr id="3" name="object 3" descr=""/>
            <p:cNvPicPr/>
            <p:nvPr/>
          </p:nvPicPr>
          <p:blipFill>
            <a:blip r:embed="rId2" cstate="print"/>
            <a:stretch>
              <a:fillRect/>
            </a:stretch>
          </p:blipFill>
          <p:spPr>
            <a:xfrm>
              <a:off x="358140" y="219456"/>
              <a:ext cx="2242566" cy="787146"/>
            </a:xfrm>
            <a:prstGeom prst="rect">
              <a:avLst/>
            </a:prstGeom>
          </p:spPr>
        </p:pic>
        <p:pic>
          <p:nvPicPr>
            <p:cNvPr id="4" name="object 4" descr=""/>
            <p:cNvPicPr/>
            <p:nvPr/>
          </p:nvPicPr>
          <p:blipFill>
            <a:blip r:embed="rId3" cstate="print"/>
            <a:stretch>
              <a:fillRect/>
            </a:stretch>
          </p:blipFill>
          <p:spPr>
            <a:xfrm>
              <a:off x="2133600" y="219456"/>
              <a:ext cx="1177289" cy="787146"/>
            </a:xfrm>
            <a:prstGeom prst="rect">
              <a:avLst/>
            </a:prstGeom>
          </p:spPr>
        </p:pic>
      </p:grpSp>
      <p:sp>
        <p:nvSpPr>
          <p:cNvPr id="5" name="object 5"/>
          <p:cNvSpPr txBox="1">
            <a:spLocks noGrp="1"/>
          </p:cNvSpPr>
          <p:nvPr>
            <p:ph type="title"/>
          </p:nvPr>
        </p:nvSpPr>
        <p:spPr>
          <a:xfrm>
            <a:off x="566724" y="309498"/>
            <a:ext cx="2511425" cy="452120"/>
          </a:xfrm>
          <a:prstGeom prst="rect"/>
        </p:spPr>
        <p:txBody>
          <a:bodyPr wrap="square" lIns="0" tIns="12065" rIns="0" bIns="0" rtlCol="0" vert="horz">
            <a:spAutoFit/>
          </a:bodyPr>
          <a:lstStyle/>
          <a:p>
            <a:pPr marL="12700">
              <a:lnSpc>
                <a:spcPct val="100000"/>
              </a:lnSpc>
              <a:spcBef>
                <a:spcPts val="95"/>
              </a:spcBef>
            </a:pPr>
            <a:r>
              <a:rPr dirty="0" spc="-35"/>
              <a:t>系</a:t>
            </a:r>
            <a:r>
              <a:rPr dirty="0" spc="-35"/>
              <a:t>统</a:t>
            </a:r>
            <a:r>
              <a:rPr dirty="0" spc="-35"/>
              <a:t>调</a:t>
            </a:r>
            <a:r>
              <a:rPr dirty="0" spc="-35"/>
              <a:t>用</a:t>
            </a:r>
            <a:r>
              <a:rPr dirty="0" spc="-35"/>
              <a:t>的</a:t>
            </a:r>
            <a:r>
              <a:rPr dirty="0" spc="-35"/>
              <a:t>例</a:t>
            </a:r>
            <a:r>
              <a:rPr dirty="0" spc="-50"/>
              <a:t>子</a:t>
            </a:r>
          </a:p>
        </p:txBody>
      </p:sp>
      <p:sp>
        <p:nvSpPr>
          <p:cNvPr id="6" name="object 6" descr=""/>
          <p:cNvSpPr txBox="1"/>
          <p:nvPr/>
        </p:nvSpPr>
        <p:spPr>
          <a:xfrm>
            <a:off x="918159" y="2435174"/>
            <a:ext cx="3771900" cy="452120"/>
          </a:xfrm>
          <a:prstGeom prst="rect">
            <a:avLst/>
          </a:prstGeom>
        </p:spPr>
        <p:txBody>
          <a:bodyPr wrap="square" lIns="0" tIns="12065" rIns="0" bIns="0" rtlCol="0" vert="horz">
            <a:spAutoFit/>
          </a:bodyPr>
          <a:lstStyle/>
          <a:p>
            <a:pPr marL="12700">
              <a:lnSpc>
                <a:spcPct val="100000"/>
              </a:lnSpc>
              <a:spcBef>
                <a:spcPts val="95"/>
              </a:spcBef>
            </a:pPr>
            <a:r>
              <a:rPr dirty="0" sz="2800" b="1">
                <a:latin typeface="Times New Roman"/>
                <a:cs typeface="Times New Roman"/>
              </a:rPr>
              <a:t>char</a:t>
            </a:r>
            <a:r>
              <a:rPr dirty="0" sz="2800" spc="-110" b="1">
                <a:latin typeface="Times New Roman"/>
                <a:cs typeface="Times New Roman"/>
              </a:rPr>
              <a:t> </a:t>
            </a:r>
            <a:r>
              <a:rPr dirty="0" sz="2800" spc="-10" b="1">
                <a:latin typeface="Times New Roman"/>
                <a:cs typeface="Times New Roman"/>
              </a:rPr>
              <a:t>buff[5]=</a:t>
            </a:r>
            <a:r>
              <a:rPr dirty="0" sz="2800" spc="-10" b="1">
                <a:latin typeface="Microsoft JhengHei"/>
                <a:cs typeface="Microsoft JhengHei"/>
              </a:rPr>
              <a:t>“</a:t>
            </a:r>
            <a:r>
              <a:rPr dirty="0" sz="2800" spc="-10" b="1">
                <a:latin typeface="Times New Roman"/>
                <a:cs typeface="Times New Roman"/>
              </a:rPr>
              <a:t>abcde</a:t>
            </a:r>
            <a:r>
              <a:rPr dirty="0" sz="2800" spc="-10" b="1">
                <a:latin typeface="Microsoft JhengHei"/>
                <a:cs typeface="Microsoft JhengHei"/>
              </a:rPr>
              <a:t>”</a:t>
            </a:r>
            <a:r>
              <a:rPr dirty="0" sz="2800" spc="-10" b="1">
                <a:latin typeface="Times New Roman"/>
                <a:cs typeface="Times New Roman"/>
              </a:rPr>
              <a:t>;</a:t>
            </a:r>
            <a:endParaRPr sz="2800">
              <a:latin typeface="Times New Roman"/>
              <a:cs typeface="Times New Roman"/>
            </a:endParaRPr>
          </a:p>
        </p:txBody>
      </p:sp>
      <p:sp>
        <p:nvSpPr>
          <p:cNvPr id="7" name="object 7" descr=""/>
          <p:cNvSpPr txBox="1"/>
          <p:nvPr/>
        </p:nvSpPr>
        <p:spPr>
          <a:xfrm>
            <a:off x="918159" y="3202304"/>
            <a:ext cx="3783965" cy="1156335"/>
          </a:xfrm>
          <a:prstGeom prst="rect">
            <a:avLst/>
          </a:prstGeom>
        </p:spPr>
        <p:txBody>
          <a:bodyPr wrap="square" lIns="0" tIns="12065" rIns="0" bIns="0" rtlCol="0" vert="horz">
            <a:spAutoFit/>
          </a:bodyPr>
          <a:lstStyle/>
          <a:p>
            <a:pPr marL="12700">
              <a:lnSpc>
                <a:spcPct val="100000"/>
              </a:lnSpc>
              <a:spcBef>
                <a:spcPts val="95"/>
              </a:spcBef>
            </a:pPr>
            <a:r>
              <a:rPr dirty="0" sz="2800" b="1">
                <a:latin typeface="Times New Roman"/>
                <a:cs typeface="Times New Roman"/>
              </a:rPr>
              <a:t>for(i=4;</a:t>
            </a:r>
            <a:r>
              <a:rPr dirty="0" sz="2800" spc="-70" b="1">
                <a:latin typeface="Times New Roman"/>
                <a:cs typeface="Times New Roman"/>
              </a:rPr>
              <a:t> </a:t>
            </a:r>
            <a:r>
              <a:rPr dirty="0" sz="2800" b="1">
                <a:latin typeface="Times New Roman"/>
                <a:cs typeface="Times New Roman"/>
              </a:rPr>
              <a:t>i&gt;=0;</a:t>
            </a:r>
            <a:r>
              <a:rPr dirty="0" sz="2800" spc="-65" b="1">
                <a:latin typeface="Times New Roman"/>
                <a:cs typeface="Times New Roman"/>
              </a:rPr>
              <a:t> </a:t>
            </a:r>
            <a:r>
              <a:rPr dirty="0" sz="2800" spc="-10" b="1">
                <a:latin typeface="Times New Roman"/>
                <a:cs typeface="Times New Roman"/>
              </a:rPr>
              <a:t>i--</a:t>
            </a:r>
            <a:r>
              <a:rPr dirty="0" sz="2800" spc="-50" b="1">
                <a:latin typeface="Times New Roman"/>
                <a:cs typeface="Times New Roman"/>
              </a:rPr>
              <a:t>)</a:t>
            </a:r>
            <a:endParaRPr sz="2800">
              <a:latin typeface="Times New Roman"/>
              <a:cs typeface="Times New Roman"/>
            </a:endParaRPr>
          </a:p>
          <a:p>
            <a:pPr marL="469900">
              <a:lnSpc>
                <a:spcPct val="100000"/>
              </a:lnSpc>
              <a:spcBef>
                <a:spcPts val="2185"/>
              </a:spcBef>
            </a:pPr>
            <a:r>
              <a:rPr dirty="0" sz="2800" b="1">
                <a:latin typeface="Times New Roman"/>
                <a:cs typeface="Times New Roman"/>
              </a:rPr>
              <a:t>printf("%c",</a:t>
            </a:r>
            <a:r>
              <a:rPr dirty="0" sz="2800" spc="-140" b="1">
                <a:latin typeface="Times New Roman"/>
                <a:cs typeface="Times New Roman"/>
              </a:rPr>
              <a:t> </a:t>
            </a:r>
            <a:r>
              <a:rPr dirty="0" sz="2800" spc="-10" b="1">
                <a:latin typeface="Times New Roman"/>
                <a:cs typeface="Times New Roman"/>
              </a:rPr>
              <a:t>buff[i]);</a:t>
            </a:r>
            <a:endParaRPr sz="2800">
              <a:latin typeface="Times New Roman"/>
              <a:cs typeface="Times New Roman"/>
            </a:endParaRPr>
          </a:p>
        </p:txBody>
      </p:sp>
      <p:pic>
        <p:nvPicPr>
          <p:cNvPr id="8" name="object 8" descr=""/>
          <p:cNvPicPr/>
          <p:nvPr/>
        </p:nvPicPr>
        <p:blipFill>
          <a:blip r:embed="rId4" cstate="print"/>
          <a:stretch>
            <a:fillRect/>
          </a:stretch>
        </p:blipFill>
        <p:spPr>
          <a:xfrm>
            <a:off x="6312408" y="2083307"/>
            <a:ext cx="4553712" cy="3509772"/>
          </a:xfrm>
          <a:prstGeom prst="rect">
            <a:avLst/>
          </a:prstGeom>
        </p:spPr>
      </p:pic>
      <p:sp>
        <p:nvSpPr>
          <p:cNvPr id="9" name="object 9" descr=""/>
          <p:cNvSpPr txBox="1"/>
          <p:nvPr/>
        </p:nvSpPr>
        <p:spPr>
          <a:xfrm>
            <a:off x="7464552" y="2348483"/>
            <a:ext cx="730250" cy="292735"/>
          </a:xfrm>
          <a:prstGeom prst="rect">
            <a:avLst/>
          </a:prstGeom>
          <a:solidFill>
            <a:srgbClr val="FFFFFF"/>
          </a:solidFill>
        </p:spPr>
        <p:txBody>
          <a:bodyPr wrap="square" lIns="0" tIns="0" rIns="0" bIns="0" rtlCol="0" vert="horz">
            <a:spAutoFit/>
          </a:bodyPr>
          <a:lstStyle/>
          <a:p>
            <a:pPr marL="3810">
              <a:lnSpc>
                <a:spcPts val="2210"/>
              </a:lnSpc>
            </a:pPr>
            <a:r>
              <a:rPr dirty="0" sz="1900" spc="-30">
                <a:solidFill>
                  <a:srgbClr val="525252"/>
                </a:solidFill>
                <a:latin typeface="微软雅黑"/>
                <a:cs typeface="微软雅黑"/>
              </a:rPr>
              <a:t>库</a:t>
            </a:r>
            <a:r>
              <a:rPr dirty="0" sz="1900" spc="-30">
                <a:solidFill>
                  <a:srgbClr val="525252"/>
                </a:solidFill>
                <a:latin typeface="微软雅黑"/>
                <a:cs typeface="微软雅黑"/>
              </a:rPr>
              <a:t>函</a:t>
            </a:r>
            <a:r>
              <a:rPr dirty="0" sz="1900" spc="-50">
                <a:solidFill>
                  <a:srgbClr val="525252"/>
                </a:solidFill>
                <a:latin typeface="微软雅黑"/>
                <a:cs typeface="微软雅黑"/>
              </a:rPr>
              <a:t>数</a:t>
            </a:r>
            <a:endParaRPr sz="1900">
              <a:latin typeface="微软雅黑"/>
              <a:cs typeface="微软雅黑"/>
            </a:endParaRPr>
          </a:p>
        </p:txBody>
      </p:sp>
      <p:sp>
        <p:nvSpPr>
          <p:cNvPr id="10" name="object 10" descr=""/>
          <p:cNvSpPr txBox="1"/>
          <p:nvPr/>
        </p:nvSpPr>
        <p:spPr>
          <a:xfrm>
            <a:off x="10103866" y="6578203"/>
            <a:ext cx="205740" cy="222885"/>
          </a:xfrm>
          <a:prstGeom prst="rect">
            <a:avLst/>
          </a:prstGeom>
        </p:spPr>
        <p:txBody>
          <a:bodyPr wrap="square" lIns="0" tIns="0" rIns="0" bIns="0" rtlCol="0" vert="horz">
            <a:spAutoFit/>
          </a:bodyPr>
          <a:lstStyle/>
          <a:p>
            <a:pPr marL="12700">
              <a:lnSpc>
                <a:spcPts val="1630"/>
              </a:lnSpc>
            </a:pPr>
            <a:r>
              <a:rPr dirty="0" sz="1400" spc="-25">
                <a:solidFill>
                  <a:srgbClr val="44536A"/>
                </a:solidFill>
                <a:latin typeface="Times New Roman"/>
                <a:cs typeface="Times New Roman"/>
              </a:rPr>
              <a:t>39</a:t>
            </a:r>
            <a:endParaRPr sz="14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1887855" cy="787400"/>
            <a:chOff x="358140" y="202692"/>
            <a:chExt cx="188785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1887474" cy="787145"/>
            </a:xfrm>
            <a:prstGeom prst="rect">
              <a:avLst/>
            </a:prstGeom>
          </p:spPr>
        </p:pic>
      </p:grpSp>
      <p:sp>
        <p:nvSpPr>
          <p:cNvPr id="18" name="object 18"/>
          <p:cNvSpPr txBox="1">
            <a:spLocks noGrp="1"/>
          </p:cNvSpPr>
          <p:nvPr>
            <p:ph type="title"/>
          </p:nvPr>
        </p:nvSpPr>
        <p:spPr>
          <a:xfrm>
            <a:off x="566724" y="291160"/>
            <a:ext cx="1445895" cy="452120"/>
          </a:xfrm>
          <a:prstGeom prst="rect"/>
        </p:spPr>
        <p:txBody>
          <a:bodyPr wrap="square" lIns="0" tIns="12065" rIns="0" bIns="0" rtlCol="0" vert="horz">
            <a:spAutoFit/>
          </a:bodyPr>
          <a:lstStyle/>
          <a:p>
            <a:pPr marL="12700">
              <a:lnSpc>
                <a:spcPct val="100000"/>
              </a:lnSpc>
              <a:spcBef>
                <a:spcPts val="95"/>
              </a:spcBef>
            </a:pPr>
            <a:r>
              <a:rPr dirty="0" spc="-40"/>
              <a:t>中</a:t>
            </a:r>
            <a:r>
              <a:rPr dirty="0" spc="-40"/>
              <a:t>断</a:t>
            </a:r>
            <a:r>
              <a:rPr dirty="0" spc="-40"/>
              <a:t>机</a:t>
            </a:r>
            <a:r>
              <a:rPr dirty="0" spc="-50"/>
              <a:t>制</a:t>
            </a:r>
          </a:p>
        </p:txBody>
      </p:sp>
      <p:sp>
        <p:nvSpPr>
          <p:cNvPr id="20" name="object 20" descr=""/>
          <p:cNvSpPr txBox="1">
            <a:spLocks noGrp="1"/>
          </p:cNvSpPr>
          <p:nvPr>
            <p:ph type="sldNum" idx="7" sz="quarter"/>
          </p:nvPr>
        </p:nvSpPr>
        <p:spPr>
          <a:prstGeom prst="rect"/>
        </p:spPr>
        <p:txBody>
          <a:bodyPr wrap="square" lIns="0" tIns="21590" rIns="0" bIns="0" rtlCol="0" vert="horz">
            <a:spAutoFit/>
          </a:bodyPr>
          <a:lstStyle/>
          <a:p>
            <a:pPr marL="83185">
              <a:lnSpc>
                <a:spcPct val="100000"/>
              </a:lnSpc>
              <a:spcBef>
                <a:spcPts val="170"/>
              </a:spcBef>
            </a:pPr>
            <a:fld id="{81D60167-4931-47E6-BA6A-407CBD079E47}" type="slidenum">
              <a:rPr dirty="0"/>
              <a:t>2</a:t>
            </a:fld>
          </a:p>
        </p:txBody>
      </p:sp>
      <p:sp>
        <p:nvSpPr>
          <p:cNvPr id="19" name="object 19" descr=""/>
          <p:cNvSpPr txBox="1"/>
          <p:nvPr/>
        </p:nvSpPr>
        <p:spPr>
          <a:xfrm>
            <a:off x="566724" y="1187907"/>
            <a:ext cx="11328400" cy="4623435"/>
          </a:xfrm>
          <a:prstGeom prst="rect">
            <a:avLst/>
          </a:prstGeom>
        </p:spPr>
        <p:txBody>
          <a:bodyPr wrap="square" lIns="0" tIns="12065" rIns="0" bIns="0" rtlCol="0" vert="horz">
            <a:spAutoFit/>
          </a:bodyPr>
          <a:lstStyle/>
          <a:p>
            <a:pPr marL="355600" indent="-342900">
              <a:lnSpc>
                <a:spcPct val="100000"/>
              </a:lnSpc>
              <a:spcBef>
                <a:spcPts val="95"/>
              </a:spcBef>
              <a:buClr>
                <a:srgbClr val="FFC000"/>
              </a:buClr>
              <a:buFont typeface="Wingdings"/>
              <a:buChar char=""/>
              <a:tabLst>
                <a:tab pos="355600" algn="l"/>
              </a:tabLst>
            </a:pPr>
            <a:r>
              <a:rPr dirty="0" sz="2800" spc="-40" b="1">
                <a:latin typeface="微软雅黑"/>
                <a:cs typeface="微软雅黑"/>
              </a:rPr>
              <a:t>为</a:t>
            </a:r>
            <a:r>
              <a:rPr dirty="0" sz="2800" spc="-40" b="1">
                <a:latin typeface="微软雅黑"/>
                <a:cs typeface="微软雅黑"/>
              </a:rPr>
              <a:t>什</a:t>
            </a:r>
            <a:r>
              <a:rPr dirty="0" sz="2800" spc="-40" b="1">
                <a:latin typeface="微软雅黑"/>
                <a:cs typeface="微软雅黑"/>
              </a:rPr>
              <a:t>么</a:t>
            </a:r>
            <a:r>
              <a:rPr dirty="0" sz="2800" spc="-40" b="1">
                <a:latin typeface="微软雅黑"/>
                <a:cs typeface="微软雅黑"/>
              </a:rPr>
              <a:t>需</a:t>
            </a:r>
            <a:r>
              <a:rPr dirty="0" sz="2800" spc="-40" b="1">
                <a:latin typeface="微软雅黑"/>
                <a:cs typeface="微软雅黑"/>
              </a:rPr>
              <a:t>要</a:t>
            </a:r>
            <a:r>
              <a:rPr dirty="0" sz="2800" spc="-40" b="1">
                <a:latin typeface="微软雅黑"/>
                <a:cs typeface="微软雅黑"/>
              </a:rPr>
              <a:t>中</a:t>
            </a:r>
            <a:r>
              <a:rPr dirty="0" sz="2800" spc="-35" b="1">
                <a:latin typeface="微软雅黑"/>
                <a:cs typeface="微软雅黑"/>
              </a:rPr>
              <a:t>断</a:t>
            </a:r>
            <a:r>
              <a:rPr dirty="0" sz="2800" spc="-10" b="1">
                <a:latin typeface="微软雅黑"/>
                <a:cs typeface="微软雅黑"/>
              </a:rPr>
              <a:t>（interrupts）？</a:t>
            </a:r>
            <a:endParaRPr sz="2800">
              <a:latin typeface="微软雅黑"/>
              <a:cs typeface="微软雅黑"/>
            </a:endParaRPr>
          </a:p>
          <a:p>
            <a:pPr lvl="1" marL="824865" indent="-356235">
              <a:lnSpc>
                <a:spcPct val="100000"/>
              </a:lnSpc>
              <a:spcBef>
                <a:spcPts val="2050"/>
              </a:spcBef>
              <a:buClr>
                <a:srgbClr val="FFC000"/>
              </a:buClr>
              <a:buFont typeface="Wingdings"/>
              <a:buChar char=""/>
              <a:tabLst>
                <a:tab pos="825500" algn="l"/>
              </a:tabLst>
            </a:pPr>
            <a:r>
              <a:rPr dirty="0" sz="2400">
                <a:solidFill>
                  <a:srgbClr val="1286B7"/>
                </a:solidFill>
                <a:latin typeface="微软雅黑"/>
                <a:cs typeface="微软雅黑"/>
              </a:rPr>
              <a:t>应用程序（用户态）的执行时常需要操作系统（内核态）</a:t>
            </a:r>
            <a:r>
              <a:rPr dirty="0" sz="2400" spc="-10">
                <a:solidFill>
                  <a:srgbClr val="1286B7"/>
                </a:solidFill>
                <a:latin typeface="微软雅黑"/>
                <a:cs typeface="微软雅黑"/>
              </a:rPr>
              <a:t>的“帮助”，例如：</a:t>
            </a:r>
            <a:endParaRPr sz="2400">
              <a:latin typeface="微软雅黑"/>
              <a:cs typeface="微软雅黑"/>
            </a:endParaRPr>
          </a:p>
          <a:p>
            <a:pPr lvl="2" marL="1228090" indent="-302260">
              <a:lnSpc>
                <a:spcPct val="100000"/>
              </a:lnSpc>
              <a:spcBef>
                <a:spcPts val="1930"/>
              </a:spcBef>
              <a:buClr>
                <a:srgbClr val="FFC000"/>
              </a:buClr>
              <a:buSzPct val="95833"/>
              <a:buFont typeface="Wingdings"/>
              <a:buChar char=""/>
              <a:tabLst>
                <a:tab pos="1228725" algn="l"/>
              </a:tabLst>
            </a:pPr>
            <a:r>
              <a:rPr dirty="0" sz="2400" spc="-10">
                <a:latin typeface="微软雅黑"/>
                <a:cs typeface="微软雅黑"/>
              </a:rPr>
              <a:t>1）</a:t>
            </a:r>
            <a:r>
              <a:rPr dirty="0" sz="2400" spc="-5">
                <a:latin typeface="微软雅黑"/>
                <a:cs typeface="微软雅黑"/>
              </a:rPr>
              <a:t>程序行为非法，需要</a:t>
            </a:r>
            <a:r>
              <a:rPr dirty="0" sz="2400" spc="-10">
                <a:latin typeface="微软雅黑"/>
                <a:cs typeface="微软雅黑"/>
              </a:rPr>
              <a:t>OS</a:t>
            </a:r>
            <a:r>
              <a:rPr dirty="0" sz="2400" spc="-25">
                <a:latin typeface="微软雅黑"/>
                <a:cs typeface="微软雅黑"/>
              </a:rPr>
              <a:t>干预</a:t>
            </a:r>
            <a:endParaRPr sz="2400">
              <a:latin typeface="微软雅黑"/>
              <a:cs typeface="微软雅黑"/>
            </a:endParaRPr>
          </a:p>
          <a:p>
            <a:pPr lvl="2" marL="1228090" indent="-302260">
              <a:lnSpc>
                <a:spcPct val="100000"/>
              </a:lnSpc>
              <a:spcBef>
                <a:spcPts val="1945"/>
              </a:spcBef>
              <a:buClr>
                <a:srgbClr val="FFC000"/>
              </a:buClr>
              <a:buSzPct val="95833"/>
              <a:buFont typeface="Wingdings"/>
              <a:buChar char=""/>
              <a:tabLst>
                <a:tab pos="1228725" algn="l"/>
              </a:tabLst>
            </a:pPr>
            <a:r>
              <a:rPr dirty="0" sz="2400" spc="-10">
                <a:latin typeface="微软雅黑"/>
                <a:cs typeface="微软雅黑"/>
              </a:rPr>
              <a:t>2）</a:t>
            </a:r>
            <a:r>
              <a:rPr dirty="0" sz="2400">
                <a:latin typeface="微软雅黑"/>
                <a:cs typeface="微软雅黑"/>
              </a:rPr>
              <a:t>调用操作系统功能（以完成</a:t>
            </a:r>
            <a:r>
              <a:rPr dirty="0" sz="2400" spc="-20">
                <a:latin typeface="微软雅黑"/>
                <a:cs typeface="微软雅黑"/>
              </a:rPr>
              <a:t>I/O）</a:t>
            </a:r>
            <a:endParaRPr sz="2400">
              <a:latin typeface="微软雅黑"/>
              <a:cs typeface="微软雅黑"/>
            </a:endParaRPr>
          </a:p>
          <a:p>
            <a:pPr lvl="2" marL="1228090" indent="-302260">
              <a:lnSpc>
                <a:spcPct val="100000"/>
              </a:lnSpc>
              <a:spcBef>
                <a:spcPts val="1945"/>
              </a:spcBef>
              <a:buClr>
                <a:srgbClr val="FFC000"/>
              </a:buClr>
              <a:buSzPct val="95833"/>
              <a:buFont typeface="Wingdings"/>
              <a:buChar char=""/>
              <a:tabLst>
                <a:tab pos="1228725" algn="l"/>
              </a:tabLst>
            </a:pPr>
            <a:r>
              <a:rPr dirty="0" sz="2400" spc="-10">
                <a:latin typeface="微软雅黑"/>
                <a:cs typeface="微软雅黑"/>
              </a:rPr>
              <a:t>3）</a:t>
            </a:r>
            <a:r>
              <a:rPr dirty="0" sz="2400">
                <a:latin typeface="微软雅黑"/>
                <a:cs typeface="微软雅黑"/>
              </a:rPr>
              <a:t>接收和响应外部到来的</a:t>
            </a:r>
            <a:r>
              <a:rPr dirty="0" sz="2400" spc="-10">
                <a:latin typeface="微软雅黑"/>
                <a:cs typeface="微软雅黑"/>
              </a:rPr>
              <a:t>I/O</a:t>
            </a:r>
            <a:r>
              <a:rPr dirty="0" sz="2400" spc="-25">
                <a:latin typeface="微软雅黑"/>
                <a:cs typeface="微软雅黑"/>
              </a:rPr>
              <a:t>事件</a:t>
            </a:r>
            <a:endParaRPr sz="2400">
              <a:latin typeface="微软雅黑"/>
              <a:cs typeface="微软雅黑"/>
            </a:endParaRPr>
          </a:p>
          <a:p>
            <a:pPr algn="just" lvl="1" marL="824865" marR="306070" indent="-355600">
              <a:lnSpc>
                <a:spcPct val="150000"/>
              </a:lnSpc>
              <a:spcBef>
                <a:spcPts val="495"/>
              </a:spcBef>
              <a:buClr>
                <a:srgbClr val="FFC000"/>
              </a:buClr>
              <a:buFont typeface="Wingdings"/>
              <a:buChar char=""/>
              <a:tabLst>
                <a:tab pos="825500" algn="l"/>
              </a:tabLst>
            </a:pPr>
            <a:r>
              <a:rPr dirty="0" sz="2400">
                <a:solidFill>
                  <a:srgbClr val="1286B7"/>
                </a:solidFill>
                <a:latin typeface="微软雅黑"/>
                <a:cs typeface="微软雅黑"/>
              </a:rPr>
              <a:t>中断的本质是</a:t>
            </a:r>
            <a:r>
              <a:rPr dirty="0" sz="2400" b="1">
                <a:solidFill>
                  <a:srgbClr val="C00000"/>
                </a:solidFill>
                <a:latin typeface="微软雅黑"/>
                <a:cs typeface="微软雅黑"/>
              </a:rPr>
              <a:t>受保护的状态转换</a:t>
            </a:r>
            <a:r>
              <a:rPr dirty="0" sz="2400">
                <a:solidFill>
                  <a:srgbClr val="1286B7"/>
                </a:solidFill>
                <a:latin typeface="微软雅黑"/>
                <a:cs typeface="微软雅黑"/>
              </a:rPr>
              <a:t>（protected control transfers）</a:t>
            </a:r>
            <a:r>
              <a:rPr dirty="0" sz="2400" spc="-15">
                <a:solidFill>
                  <a:srgbClr val="1286B7"/>
                </a:solidFill>
                <a:latin typeface="微软雅黑"/>
                <a:cs typeface="微软雅黑"/>
              </a:rPr>
              <a:t>，转换的</a:t>
            </a:r>
            <a:r>
              <a:rPr dirty="0" sz="2400">
                <a:solidFill>
                  <a:srgbClr val="1286B7"/>
                </a:solidFill>
                <a:latin typeface="微软雅黑"/>
                <a:cs typeface="微软雅黑"/>
              </a:rPr>
              <a:t>过程中不允许存在让用户程序干预的可能。即：</a:t>
            </a:r>
            <a:r>
              <a:rPr dirty="0" sz="2400" b="1">
                <a:solidFill>
                  <a:srgbClr val="1286B7"/>
                </a:solidFill>
                <a:latin typeface="微软雅黑"/>
                <a:cs typeface="微软雅黑"/>
              </a:rPr>
              <a:t>确保CPU</a:t>
            </a:r>
            <a:r>
              <a:rPr dirty="0" sz="2400" spc="-10" b="1">
                <a:solidFill>
                  <a:srgbClr val="1286B7"/>
                </a:solidFill>
                <a:latin typeface="微软雅黑"/>
                <a:cs typeface="微软雅黑"/>
              </a:rPr>
              <a:t>安全地由用户态转</a:t>
            </a:r>
            <a:r>
              <a:rPr dirty="0" sz="2400" b="1">
                <a:solidFill>
                  <a:srgbClr val="1286B7"/>
                </a:solidFill>
                <a:latin typeface="微软雅黑"/>
                <a:cs typeface="微软雅黑"/>
              </a:rPr>
              <a:t>到核态</a:t>
            </a:r>
            <a:r>
              <a:rPr dirty="0" sz="2400" spc="-50">
                <a:solidFill>
                  <a:srgbClr val="1286B7"/>
                </a:solidFill>
                <a:latin typeface="微软雅黑"/>
                <a:cs typeface="微软雅黑"/>
              </a:rPr>
              <a:t>。</a:t>
            </a:r>
            <a:endParaRPr sz="2400">
              <a:latin typeface="微软雅黑"/>
              <a:cs typeface="微软雅黑"/>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736847" y="3994403"/>
            <a:ext cx="4879086" cy="957834"/>
          </a:xfrm>
          <a:prstGeom prst="rect">
            <a:avLst/>
          </a:prstGeom>
        </p:spPr>
      </p:pic>
      <p:sp>
        <p:nvSpPr>
          <p:cNvPr id="3" name="object 3" descr=""/>
          <p:cNvSpPr txBox="1"/>
          <p:nvPr/>
        </p:nvSpPr>
        <p:spPr>
          <a:xfrm>
            <a:off x="3666744" y="3924300"/>
            <a:ext cx="4869180" cy="948055"/>
          </a:xfrm>
          <a:prstGeom prst="rect">
            <a:avLst/>
          </a:prstGeom>
          <a:solidFill>
            <a:srgbClr val="FFF1CC"/>
          </a:solidFill>
          <a:ln w="9144">
            <a:solidFill>
              <a:srgbClr val="000000"/>
            </a:solidFill>
          </a:ln>
        </p:spPr>
        <p:txBody>
          <a:bodyPr wrap="square" lIns="0" tIns="222250" rIns="0" bIns="0" rtlCol="0" vert="horz">
            <a:spAutoFit/>
          </a:bodyPr>
          <a:lstStyle/>
          <a:p>
            <a:pPr algn="ctr" marL="635">
              <a:lnSpc>
                <a:spcPct val="100000"/>
              </a:lnSpc>
              <a:spcBef>
                <a:spcPts val="1750"/>
              </a:spcBef>
            </a:pPr>
            <a:r>
              <a:rPr dirty="0" sz="1600" spc="-25" b="1">
                <a:solidFill>
                  <a:srgbClr val="525252"/>
                </a:solidFill>
                <a:latin typeface="微软雅黑"/>
                <a:cs typeface="微软雅黑"/>
              </a:rPr>
              <a:t>操</a:t>
            </a:r>
            <a:r>
              <a:rPr dirty="0" sz="1600" spc="-25" b="1">
                <a:solidFill>
                  <a:srgbClr val="525252"/>
                </a:solidFill>
                <a:latin typeface="微软雅黑"/>
                <a:cs typeface="微软雅黑"/>
              </a:rPr>
              <a:t>作</a:t>
            </a:r>
            <a:r>
              <a:rPr dirty="0" sz="1600" spc="-25" b="1">
                <a:solidFill>
                  <a:srgbClr val="525252"/>
                </a:solidFill>
                <a:latin typeface="微软雅黑"/>
                <a:cs typeface="微软雅黑"/>
              </a:rPr>
              <a:t>系</a:t>
            </a:r>
            <a:r>
              <a:rPr dirty="0" sz="1600" spc="-50" b="1">
                <a:solidFill>
                  <a:srgbClr val="525252"/>
                </a:solidFill>
                <a:latin typeface="微软雅黑"/>
                <a:cs typeface="微软雅黑"/>
              </a:rPr>
              <a:t>统</a:t>
            </a:r>
            <a:endParaRPr sz="1600">
              <a:latin typeface="微软雅黑"/>
              <a:cs typeface="微软雅黑"/>
            </a:endParaRPr>
          </a:p>
          <a:p>
            <a:pPr algn="ctr">
              <a:lnSpc>
                <a:spcPct val="100000"/>
              </a:lnSpc>
            </a:pPr>
            <a:r>
              <a:rPr dirty="0" sz="1600" spc="-10" b="1">
                <a:solidFill>
                  <a:srgbClr val="525252"/>
                </a:solidFill>
                <a:latin typeface="微软雅黑"/>
                <a:cs typeface="微软雅黑"/>
              </a:rPr>
              <a:t>(</a:t>
            </a:r>
            <a:r>
              <a:rPr dirty="0" sz="1600" spc="-25" b="1">
                <a:solidFill>
                  <a:srgbClr val="525252"/>
                </a:solidFill>
                <a:latin typeface="微软雅黑"/>
                <a:cs typeface="微软雅黑"/>
              </a:rPr>
              <a:t>进</a:t>
            </a:r>
            <a:r>
              <a:rPr dirty="0" sz="1600" spc="-25" b="1">
                <a:solidFill>
                  <a:srgbClr val="525252"/>
                </a:solidFill>
                <a:latin typeface="微软雅黑"/>
                <a:cs typeface="微软雅黑"/>
              </a:rPr>
              <a:t>程</a:t>
            </a:r>
            <a:r>
              <a:rPr dirty="0" sz="1600" spc="-25" b="1">
                <a:solidFill>
                  <a:srgbClr val="525252"/>
                </a:solidFill>
                <a:latin typeface="微软雅黑"/>
                <a:cs typeface="微软雅黑"/>
              </a:rPr>
              <a:t>管</a:t>
            </a:r>
            <a:r>
              <a:rPr dirty="0" sz="1600" spc="-25" b="1">
                <a:solidFill>
                  <a:srgbClr val="525252"/>
                </a:solidFill>
                <a:latin typeface="微软雅黑"/>
                <a:cs typeface="微软雅黑"/>
              </a:rPr>
              <a:t>理</a:t>
            </a:r>
            <a:r>
              <a:rPr dirty="0" sz="1600" spc="-25" b="1">
                <a:solidFill>
                  <a:srgbClr val="525252"/>
                </a:solidFill>
                <a:latin typeface="微软雅黑"/>
                <a:cs typeface="微软雅黑"/>
              </a:rPr>
              <a:t>、</a:t>
            </a:r>
            <a:r>
              <a:rPr dirty="0" sz="1600" spc="-25" b="1">
                <a:solidFill>
                  <a:srgbClr val="525252"/>
                </a:solidFill>
                <a:latin typeface="微软雅黑"/>
                <a:cs typeface="微软雅黑"/>
              </a:rPr>
              <a:t>存</a:t>
            </a:r>
            <a:r>
              <a:rPr dirty="0" sz="1600" spc="-25" b="1">
                <a:solidFill>
                  <a:srgbClr val="525252"/>
                </a:solidFill>
                <a:latin typeface="微软雅黑"/>
                <a:cs typeface="微软雅黑"/>
              </a:rPr>
              <a:t>储</a:t>
            </a:r>
            <a:r>
              <a:rPr dirty="0" sz="1600" spc="-25" b="1">
                <a:solidFill>
                  <a:srgbClr val="525252"/>
                </a:solidFill>
                <a:latin typeface="微软雅黑"/>
                <a:cs typeface="微软雅黑"/>
              </a:rPr>
              <a:t>管</a:t>
            </a:r>
            <a:r>
              <a:rPr dirty="0" sz="1600" spc="-25" b="1">
                <a:solidFill>
                  <a:srgbClr val="525252"/>
                </a:solidFill>
                <a:latin typeface="微软雅黑"/>
                <a:cs typeface="微软雅黑"/>
              </a:rPr>
              <a:t>理</a:t>
            </a:r>
            <a:r>
              <a:rPr dirty="0" sz="1600" spc="-25" b="1">
                <a:solidFill>
                  <a:srgbClr val="525252"/>
                </a:solidFill>
                <a:latin typeface="微软雅黑"/>
                <a:cs typeface="微软雅黑"/>
              </a:rPr>
              <a:t>、</a:t>
            </a:r>
            <a:r>
              <a:rPr dirty="0" sz="1600" spc="-25" b="1">
                <a:solidFill>
                  <a:srgbClr val="525252"/>
                </a:solidFill>
                <a:latin typeface="微软雅黑"/>
                <a:cs typeface="微软雅黑"/>
              </a:rPr>
              <a:t>文</a:t>
            </a:r>
            <a:r>
              <a:rPr dirty="0" sz="1600" spc="-25" b="1">
                <a:solidFill>
                  <a:srgbClr val="525252"/>
                </a:solidFill>
                <a:latin typeface="微软雅黑"/>
                <a:cs typeface="微软雅黑"/>
              </a:rPr>
              <a:t>件</a:t>
            </a:r>
            <a:r>
              <a:rPr dirty="0" sz="1600" spc="-25" b="1">
                <a:solidFill>
                  <a:srgbClr val="525252"/>
                </a:solidFill>
                <a:latin typeface="微软雅黑"/>
                <a:cs typeface="微软雅黑"/>
              </a:rPr>
              <a:t>管</a:t>
            </a:r>
            <a:r>
              <a:rPr dirty="0" sz="1600" spc="-25" b="1">
                <a:solidFill>
                  <a:srgbClr val="525252"/>
                </a:solidFill>
                <a:latin typeface="微软雅黑"/>
                <a:cs typeface="微软雅黑"/>
              </a:rPr>
              <a:t>理</a:t>
            </a:r>
            <a:r>
              <a:rPr dirty="0" sz="1600" spc="-25" b="1">
                <a:solidFill>
                  <a:srgbClr val="525252"/>
                </a:solidFill>
                <a:latin typeface="微软雅黑"/>
                <a:cs typeface="微软雅黑"/>
              </a:rPr>
              <a:t>、</a:t>
            </a:r>
            <a:r>
              <a:rPr dirty="0" sz="1600" spc="-10" b="1">
                <a:solidFill>
                  <a:srgbClr val="525252"/>
                </a:solidFill>
                <a:latin typeface="微软雅黑"/>
                <a:cs typeface="微软雅黑"/>
              </a:rPr>
              <a:t>设</a:t>
            </a:r>
            <a:r>
              <a:rPr dirty="0" sz="1600" spc="-25" b="1">
                <a:solidFill>
                  <a:srgbClr val="525252"/>
                </a:solidFill>
                <a:latin typeface="微软雅黑"/>
                <a:cs typeface="微软雅黑"/>
              </a:rPr>
              <a:t>备</a:t>
            </a:r>
            <a:r>
              <a:rPr dirty="0" sz="1600" spc="-25" b="1">
                <a:solidFill>
                  <a:srgbClr val="525252"/>
                </a:solidFill>
                <a:latin typeface="微软雅黑"/>
                <a:cs typeface="微软雅黑"/>
              </a:rPr>
              <a:t>管</a:t>
            </a:r>
            <a:r>
              <a:rPr dirty="0" sz="1600" spc="-30" b="1">
                <a:solidFill>
                  <a:srgbClr val="525252"/>
                </a:solidFill>
                <a:latin typeface="微软雅黑"/>
                <a:cs typeface="微软雅黑"/>
              </a:rPr>
              <a:t>理等)</a:t>
            </a:r>
            <a:endParaRPr sz="1600">
              <a:latin typeface="微软雅黑"/>
              <a:cs typeface="微软雅黑"/>
            </a:endParaRPr>
          </a:p>
        </p:txBody>
      </p:sp>
      <p:pic>
        <p:nvPicPr>
          <p:cNvPr id="4" name="object 4" descr=""/>
          <p:cNvPicPr/>
          <p:nvPr/>
        </p:nvPicPr>
        <p:blipFill>
          <a:blip r:embed="rId3" cstate="print"/>
          <a:stretch>
            <a:fillRect/>
          </a:stretch>
        </p:blipFill>
        <p:spPr>
          <a:xfrm>
            <a:off x="4088891" y="2959607"/>
            <a:ext cx="4068317" cy="957833"/>
          </a:xfrm>
          <a:prstGeom prst="rect">
            <a:avLst/>
          </a:prstGeom>
        </p:spPr>
      </p:pic>
      <p:sp>
        <p:nvSpPr>
          <p:cNvPr id="5" name="object 5" descr=""/>
          <p:cNvSpPr txBox="1"/>
          <p:nvPr/>
        </p:nvSpPr>
        <p:spPr>
          <a:xfrm>
            <a:off x="4018788" y="2889504"/>
            <a:ext cx="4058920" cy="948055"/>
          </a:xfrm>
          <a:prstGeom prst="rect">
            <a:avLst/>
          </a:prstGeom>
          <a:solidFill>
            <a:srgbClr val="FFF1CC"/>
          </a:solidFill>
          <a:ln w="9144">
            <a:solidFill>
              <a:srgbClr val="000000"/>
            </a:solidFill>
          </a:ln>
        </p:spPr>
        <p:txBody>
          <a:bodyPr wrap="square" lIns="0" tIns="222885" rIns="0" bIns="0" rtlCol="0" vert="horz">
            <a:spAutoFit/>
          </a:bodyPr>
          <a:lstStyle/>
          <a:p>
            <a:pPr algn="ctr" marL="3175">
              <a:lnSpc>
                <a:spcPct val="100000"/>
              </a:lnSpc>
              <a:spcBef>
                <a:spcPts val="1755"/>
              </a:spcBef>
            </a:pPr>
            <a:r>
              <a:rPr dirty="0" sz="1600" spc="-30" b="1">
                <a:solidFill>
                  <a:srgbClr val="525252"/>
                </a:solidFill>
                <a:latin typeface="微软雅黑"/>
                <a:cs typeface="微软雅黑"/>
              </a:rPr>
              <a:t>标</a:t>
            </a:r>
            <a:r>
              <a:rPr dirty="0" sz="1600" spc="-30" b="1">
                <a:solidFill>
                  <a:srgbClr val="525252"/>
                </a:solidFill>
                <a:latin typeface="微软雅黑"/>
                <a:cs typeface="微软雅黑"/>
              </a:rPr>
              <a:t>准</a:t>
            </a:r>
            <a:r>
              <a:rPr dirty="0" sz="1600" spc="-30" b="1">
                <a:solidFill>
                  <a:srgbClr val="525252"/>
                </a:solidFill>
                <a:latin typeface="微软雅黑"/>
                <a:cs typeface="微软雅黑"/>
              </a:rPr>
              <a:t>库</a:t>
            </a:r>
            <a:r>
              <a:rPr dirty="0" sz="1600" spc="-30" b="1">
                <a:solidFill>
                  <a:srgbClr val="525252"/>
                </a:solidFill>
                <a:latin typeface="微软雅黑"/>
                <a:cs typeface="微软雅黑"/>
              </a:rPr>
              <a:t>函</a:t>
            </a:r>
            <a:r>
              <a:rPr dirty="0" sz="1600" spc="-50" b="1">
                <a:solidFill>
                  <a:srgbClr val="525252"/>
                </a:solidFill>
                <a:latin typeface="微软雅黑"/>
                <a:cs typeface="微软雅黑"/>
              </a:rPr>
              <a:t>数</a:t>
            </a:r>
            <a:endParaRPr sz="1600">
              <a:latin typeface="微软雅黑"/>
              <a:cs typeface="微软雅黑"/>
            </a:endParaRPr>
          </a:p>
          <a:p>
            <a:pPr algn="ctr" marL="2540">
              <a:lnSpc>
                <a:spcPct val="100000"/>
              </a:lnSpc>
              <a:spcBef>
                <a:spcPts val="5"/>
              </a:spcBef>
            </a:pPr>
            <a:r>
              <a:rPr dirty="0" sz="1600" spc="-10" b="1">
                <a:solidFill>
                  <a:srgbClr val="525252"/>
                </a:solidFill>
                <a:latin typeface="微软雅黑"/>
                <a:cs typeface="微软雅黑"/>
              </a:rPr>
              <a:t>(</a:t>
            </a:r>
            <a:r>
              <a:rPr dirty="0" sz="1600" spc="-25" b="1">
                <a:solidFill>
                  <a:srgbClr val="525252"/>
                </a:solidFill>
                <a:latin typeface="微软雅黑"/>
                <a:cs typeface="微软雅黑"/>
              </a:rPr>
              <a:t>打</a:t>
            </a:r>
            <a:r>
              <a:rPr dirty="0" sz="1600" spc="-25" b="1">
                <a:solidFill>
                  <a:srgbClr val="525252"/>
                </a:solidFill>
                <a:latin typeface="微软雅黑"/>
                <a:cs typeface="微软雅黑"/>
              </a:rPr>
              <a:t>开</a:t>
            </a:r>
            <a:r>
              <a:rPr dirty="0" sz="1600" spc="-25" b="1">
                <a:solidFill>
                  <a:srgbClr val="525252"/>
                </a:solidFill>
                <a:latin typeface="微软雅黑"/>
                <a:cs typeface="微软雅黑"/>
              </a:rPr>
              <a:t>、</a:t>
            </a:r>
            <a:r>
              <a:rPr dirty="0" sz="1600" spc="-25" b="1">
                <a:solidFill>
                  <a:srgbClr val="525252"/>
                </a:solidFill>
                <a:latin typeface="微软雅黑"/>
                <a:cs typeface="微软雅黑"/>
              </a:rPr>
              <a:t>关</a:t>
            </a:r>
            <a:r>
              <a:rPr dirty="0" sz="1600" spc="-25" b="1">
                <a:solidFill>
                  <a:srgbClr val="525252"/>
                </a:solidFill>
                <a:latin typeface="微软雅黑"/>
                <a:cs typeface="微软雅黑"/>
              </a:rPr>
              <a:t>闭</a:t>
            </a:r>
            <a:r>
              <a:rPr dirty="0" sz="1600" spc="-25" b="1">
                <a:solidFill>
                  <a:srgbClr val="525252"/>
                </a:solidFill>
                <a:latin typeface="微软雅黑"/>
                <a:cs typeface="微软雅黑"/>
              </a:rPr>
              <a:t>、</a:t>
            </a:r>
            <a:r>
              <a:rPr dirty="0" sz="1600" spc="-25" b="1">
                <a:solidFill>
                  <a:srgbClr val="525252"/>
                </a:solidFill>
                <a:latin typeface="微软雅黑"/>
                <a:cs typeface="微软雅黑"/>
              </a:rPr>
              <a:t>读</a:t>
            </a:r>
            <a:r>
              <a:rPr dirty="0" sz="1600" spc="-25" b="1">
                <a:solidFill>
                  <a:srgbClr val="525252"/>
                </a:solidFill>
                <a:latin typeface="微软雅黑"/>
                <a:cs typeface="微软雅黑"/>
              </a:rPr>
              <a:t>、</a:t>
            </a:r>
            <a:r>
              <a:rPr dirty="0" sz="1600" spc="-25" b="1">
                <a:solidFill>
                  <a:srgbClr val="525252"/>
                </a:solidFill>
                <a:latin typeface="微软雅黑"/>
                <a:cs typeface="微软雅黑"/>
              </a:rPr>
              <a:t>写</a:t>
            </a:r>
            <a:r>
              <a:rPr dirty="0" sz="1600" spc="-25" b="1">
                <a:solidFill>
                  <a:srgbClr val="525252"/>
                </a:solidFill>
                <a:latin typeface="微软雅黑"/>
                <a:cs typeface="微软雅黑"/>
              </a:rPr>
              <a:t>、</a:t>
            </a:r>
            <a:r>
              <a:rPr dirty="0" sz="1600" spc="-25" b="1">
                <a:solidFill>
                  <a:srgbClr val="525252"/>
                </a:solidFill>
                <a:latin typeface="微软雅黑"/>
                <a:cs typeface="微软雅黑"/>
              </a:rPr>
              <a:t>创</a:t>
            </a:r>
            <a:r>
              <a:rPr dirty="0" sz="1600" spc="-25" b="1">
                <a:solidFill>
                  <a:srgbClr val="525252"/>
                </a:solidFill>
                <a:latin typeface="微软雅黑"/>
                <a:cs typeface="微软雅黑"/>
              </a:rPr>
              <a:t>建</a:t>
            </a:r>
            <a:r>
              <a:rPr dirty="0" sz="1600" spc="-25" b="1">
                <a:solidFill>
                  <a:srgbClr val="525252"/>
                </a:solidFill>
                <a:latin typeface="微软雅黑"/>
                <a:cs typeface="微软雅黑"/>
              </a:rPr>
              <a:t>、</a:t>
            </a:r>
            <a:r>
              <a:rPr dirty="0" sz="1600" spc="-25" b="1">
                <a:solidFill>
                  <a:srgbClr val="525252"/>
                </a:solidFill>
                <a:latin typeface="微软雅黑"/>
                <a:cs typeface="微软雅黑"/>
              </a:rPr>
              <a:t>撤</a:t>
            </a:r>
            <a:r>
              <a:rPr dirty="0" sz="1600" spc="-25" b="1">
                <a:solidFill>
                  <a:srgbClr val="525252"/>
                </a:solidFill>
                <a:latin typeface="微软雅黑"/>
                <a:cs typeface="微软雅黑"/>
              </a:rPr>
              <a:t>销</a:t>
            </a:r>
            <a:r>
              <a:rPr dirty="0" sz="1600" spc="-30" b="1">
                <a:solidFill>
                  <a:srgbClr val="525252"/>
                </a:solidFill>
                <a:latin typeface="微软雅黑"/>
                <a:cs typeface="微软雅黑"/>
              </a:rPr>
              <a:t>等)</a:t>
            </a:r>
            <a:endParaRPr sz="1600">
              <a:latin typeface="微软雅黑"/>
              <a:cs typeface="微软雅黑"/>
            </a:endParaRPr>
          </a:p>
        </p:txBody>
      </p:sp>
      <p:grpSp>
        <p:nvGrpSpPr>
          <p:cNvPr id="6" name="object 6" descr=""/>
          <p:cNvGrpSpPr/>
          <p:nvPr/>
        </p:nvGrpSpPr>
        <p:grpSpPr>
          <a:xfrm>
            <a:off x="4428553" y="1984057"/>
            <a:ext cx="3187700" cy="904875"/>
            <a:chOff x="4428553" y="1984057"/>
            <a:chExt cx="3187700" cy="904875"/>
          </a:xfrm>
        </p:grpSpPr>
        <p:pic>
          <p:nvPicPr>
            <p:cNvPr id="7" name="object 7" descr=""/>
            <p:cNvPicPr/>
            <p:nvPr/>
          </p:nvPicPr>
          <p:blipFill>
            <a:blip r:embed="rId4" cstate="print"/>
            <a:stretch>
              <a:fillRect/>
            </a:stretch>
          </p:blipFill>
          <p:spPr>
            <a:xfrm>
              <a:off x="4503419" y="2058924"/>
              <a:ext cx="3112770" cy="829817"/>
            </a:xfrm>
            <a:prstGeom prst="rect">
              <a:avLst/>
            </a:prstGeom>
          </p:spPr>
        </p:pic>
        <p:pic>
          <p:nvPicPr>
            <p:cNvPr id="8" name="object 8" descr=""/>
            <p:cNvPicPr/>
            <p:nvPr/>
          </p:nvPicPr>
          <p:blipFill>
            <a:blip r:embed="rId5" cstate="print"/>
            <a:stretch>
              <a:fillRect/>
            </a:stretch>
          </p:blipFill>
          <p:spPr>
            <a:xfrm>
              <a:off x="4599431" y="2168652"/>
              <a:ext cx="2920745" cy="671322"/>
            </a:xfrm>
            <a:prstGeom prst="rect">
              <a:avLst/>
            </a:prstGeom>
          </p:spPr>
        </p:pic>
        <p:sp>
          <p:nvSpPr>
            <p:cNvPr id="9" name="object 9" descr=""/>
            <p:cNvSpPr/>
            <p:nvPr/>
          </p:nvSpPr>
          <p:spPr>
            <a:xfrm>
              <a:off x="4433315" y="1988820"/>
              <a:ext cx="3103245" cy="820419"/>
            </a:xfrm>
            <a:custGeom>
              <a:avLst/>
              <a:gdLst/>
              <a:ahLst/>
              <a:cxnLst/>
              <a:rect l="l" t="t" r="r" b="b"/>
              <a:pathLst>
                <a:path w="3103245" h="820419">
                  <a:moveTo>
                    <a:pt x="3102864" y="0"/>
                  </a:moveTo>
                  <a:lnTo>
                    <a:pt x="0" y="0"/>
                  </a:lnTo>
                  <a:lnTo>
                    <a:pt x="0" y="819912"/>
                  </a:lnTo>
                  <a:lnTo>
                    <a:pt x="3102864" y="819912"/>
                  </a:lnTo>
                  <a:lnTo>
                    <a:pt x="3102864" y="0"/>
                  </a:lnTo>
                  <a:close/>
                </a:path>
              </a:pathLst>
            </a:custGeom>
            <a:solidFill>
              <a:srgbClr val="FFF1CC"/>
            </a:solidFill>
          </p:spPr>
          <p:txBody>
            <a:bodyPr wrap="square" lIns="0" tIns="0" rIns="0" bIns="0" rtlCol="0"/>
            <a:lstStyle/>
            <a:p/>
          </p:txBody>
        </p:sp>
        <p:sp>
          <p:nvSpPr>
            <p:cNvPr id="10" name="object 10" descr=""/>
            <p:cNvSpPr/>
            <p:nvPr/>
          </p:nvSpPr>
          <p:spPr>
            <a:xfrm>
              <a:off x="4433315" y="1988820"/>
              <a:ext cx="3103245" cy="820419"/>
            </a:xfrm>
            <a:custGeom>
              <a:avLst/>
              <a:gdLst/>
              <a:ahLst/>
              <a:cxnLst/>
              <a:rect l="l" t="t" r="r" b="b"/>
              <a:pathLst>
                <a:path w="3103245" h="820419">
                  <a:moveTo>
                    <a:pt x="0" y="819912"/>
                  </a:moveTo>
                  <a:lnTo>
                    <a:pt x="3102864" y="819912"/>
                  </a:lnTo>
                  <a:lnTo>
                    <a:pt x="3102864" y="0"/>
                  </a:lnTo>
                  <a:lnTo>
                    <a:pt x="0" y="0"/>
                  </a:lnTo>
                  <a:lnTo>
                    <a:pt x="0" y="819912"/>
                  </a:lnTo>
                  <a:close/>
                </a:path>
              </a:pathLst>
            </a:custGeom>
            <a:ln w="9144">
              <a:solidFill>
                <a:srgbClr val="000000"/>
              </a:solidFill>
            </a:ln>
          </p:spPr>
          <p:txBody>
            <a:bodyPr wrap="square" lIns="0" tIns="0" rIns="0" bIns="0" rtlCol="0"/>
            <a:lstStyle/>
            <a:p/>
          </p:txBody>
        </p:sp>
      </p:grpSp>
      <p:sp>
        <p:nvSpPr>
          <p:cNvPr id="11" name="object 11" descr=""/>
          <p:cNvSpPr txBox="1"/>
          <p:nvPr/>
        </p:nvSpPr>
        <p:spPr>
          <a:xfrm>
            <a:off x="4634229" y="2135886"/>
            <a:ext cx="2701925" cy="513080"/>
          </a:xfrm>
          <a:prstGeom prst="rect">
            <a:avLst/>
          </a:prstGeom>
        </p:spPr>
        <p:txBody>
          <a:bodyPr wrap="square" lIns="0" tIns="12065" rIns="0" bIns="0" rtlCol="0" vert="horz">
            <a:spAutoFit/>
          </a:bodyPr>
          <a:lstStyle/>
          <a:p>
            <a:pPr marL="295910">
              <a:lnSpc>
                <a:spcPct val="100000"/>
              </a:lnSpc>
              <a:spcBef>
                <a:spcPts val="95"/>
              </a:spcBef>
            </a:pPr>
            <a:r>
              <a:rPr dirty="0" sz="1600" spc="-25" b="1">
                <a:solidFill>
                  <a:srgbClr val="525252"/>
                </a:solidFill>
                <a:latin typeface="微软雅黑"/>
                <a:cs typeface="微软雅黑"/>
              </a:rPr>
              <a:t>标</a:t>
            </a:r>
            <a:r>
              <a:rPr dirty="0" sz="1600" spc="-25" b="1">
                <a:solidFill>
                  <a:srgbClr val="525252"/>
                </a:solidFill>
                <a:latin typeface="微软雅黑"/>
                <a:cs typeface="微软雅黑"/>
              </a:rPr>
              <a:t>准</a:t>
            </a:r>
            <a:r>
              <a:rPr dirty="0" sz="1600" spc="-25" b="1">
                <a:solidFill>
                  <a:srgbClr val="525252"/>
                </a:solidFill>
                <a:latin typeface="微软雅黑"/>
                <a:cs typeface="微软雅黑"/>
              </a:rPr>
              <a:t>系</a:t>
            </a:r>
            <a:r>
              <a:rPr dirty="0" sz="1600" spc="-25" b="1">
                <a:solidFill>
                  <a:srgbClr val="525252"/>
                </a:solidFill>
                <a:latin typeface="微软雅黑"/>
                <a:cs typeface="微软雅黑"/>
              </a:rPr>
              <a:t>统</a:t>
            </a:r>
            <a:r>
              <a:rPr dirty="0" sz="1600" spc="-25" b="1">
                <a:solidFill>
                  <a:srgbClr val="525252"/>
                </a:solidFill>
                <a:latin typeface="微软雅黑"/>
                <a:cs typeface="微软雅黑"/>
              </a:rPr>
              <a:t>程</a:t>
            </a:r>
            <a:r>
              <a:rPr dirty="0" sz="1600" spc="-25" b="1">
                <a:solidFill>
                  <a:srgbClr val="525252"/>
                </a:solidFill>
                <a:latin typeface="微软雅黑"/>
                <a:cs typeface="微软雅黑"/>
              </a:rPr>
              <a:t>序</a:t>
            </a:r>
            <a:r>
              <a:rPr dirty="0" sz="1600" spc="-10" b="1">
                <a:solidFill>
                  <a:srgbClr val="525252"/>
                </a:solidFill>
                <a:latin typeface="微软雅黑"/>
                <a:cs typeface="微软雅黑"/>
              </a:rPr>
              <a:t>(</a:t>
            </a:r>
            <a:r>
              <a:rPr dirty="0" sz="1600" spc="-25" b="1">
                <a:solidFill>
                  <a:srgbClr val="525252"/>
                </a:solidFill>
                <a:latin typeface="微软雅黑"/>
                <a:cs typeface="微软雅黑"/>
              </a:rPr>
              <a:t>实</a:t>
            </a:r>
            <a:r>
              <a:rPr dirty="0" sz="1600" spc="-25" b="1">
                <a:solidFill>
                  <a:srgbClr val="525252"/>
                </a:solidFill>
                <a:latin typeface="微软雅黑"/>
                <a:cs typeface="微软雅黑"/>
              </a:rPr>
              <a:t>用</a:t>
            </a:r>
            <a:r>
              <a:rPr dirty="0" sz="1600" spc="-25" b="1">
                <a:solidFill>
                  <a:srgbClr val="525252"/>
                </a:solidFill>
                <a:latin typeface="微软雅黑"/>
                <a:cs typeface="微软雅黑"/>
              </a:rPr>
              <a:t>程</a:t>
            </a:r>
            <a:r>
              <a:rPr dirty="0" sz="1600" spc="-25" b="1">
                <a:solidFill>
                  <a:srgbClr val="525252"/>
                </a:solidFill>
                <a:latin typeface="微软雅黑"/>
                <a:cs typeface="微软雅黑"/>
              </a:rPr>
              <a:t>序</a:t>
            </a:r>
            <a:r>
              <a:rPr dirty="0" sz="1600" spc="-50" b="1">
                <a:solidFill>
                  <a:srgbClr val="525252"/>
                </a:solidFill>
                <a:latin typeface="微软雅黑"/>
                <a:cs typeface="微软雅黑"/>
              </a:rPr>
              <a:t>)</a:t>
            </a:r>
            <a:endParaRPr sz="1600">
              <a:latin typeface="微软雅黑"/>
              <a:cs typeface="微软雅黑"/>
            </a:endParaRPr>
          </a:p>
          <a:p>
            <a:pPr marL="12700">
              <a:lnSpc>
                <a:spcPct val="100000"/>
              </a:lnSpc>
            </a:pPr>
            <a:r>
              <a:rPr dirty="0" sz="1600" spc="-10" b="1">
                <a:solidFill>
                  <a:srgbClr val="525252"/>
                </a:solidFill>
                <a:latin typeface="微软雅黑"/>
                <a:cs typeface="微软雅黑"/>
              </a:rPr>
              <a:t>(</a:t>
            </a:r>
            <a:r>
              <a:rPr dirty="0" sz="1600" spc="-25" b="1">
                <a:solidFill>
                  <a:srgbClr val="525252"/>
                </a:solidFill>
                <a:latin typeface="微软雅黑"/>
                <a:cs typeface="微软雅黑"/>
              </a:rPr>
              <a:t>汇</a:t>
            </a:r>
            <a:r>
              <a:rPr dirty="0" sz="1600" spc="-25" b="1">
                <a:solidFill>
                  <a:srgbClr val="525252"/>
                </a:solidFill>
                <a:latin typeface="微软雅黑"/>
                <a:cs typeface="微软雅黑"/>
              </a:rPr>
              <a:t>编</a:t>
            </a:r>
            <a:r>
              <a:rPr dirty="0" sz="1600" spc="-25" b="1">
                <a:solidFill>
                  <a:srgbClr val="525252"/>
                </a:solidFill>
                <a:latin typeface="微软雅黑"/>
                <a:cs typeface="微软雅黑"/>
              </a:rPr>
              <a:t>、</a:t>
            </a:r>
            <a:r>
              <a:rPr dirty="0" sz="1600" spc="-25" b="1">
                <a:solidFill>
                  <a:srgbClr val="525252"/>
                </a:solidFill>
                <a:latin typeface="微软雅黑"/>
                <a:cs typeface="微软雅黑"/>
              </a:rPr>
              <a:t>编</a:t>
            </a:r>
            <a:r>
              <a:rPr dirty="0" sz="1600" spc="-25" b="1">
                <a:solidFill>
                  <a:srgbClr val="525252"/>
                </a:solidFill>
                <a:latin typeface="微软雅黑"/>
                <a:cs typeface="微软雅黑"/>
              </a:rPr>
              <a:t>译</a:t>
            </a:r>
            <a:r>
              <a:rPr dirty="0" sz="1600" spc="-25" b="1">
                <a:solidFill>
                  <a:srgbClr val="525252"/>
                </a:solidFill>
                <a:latin typeface="微软雅黑"/>
                <a:cs typeface="微软雅黑"/>
              </a:rPr>
              <a:t>、</a:t>
            </a:r>
            <a:r>
              <a:rPr dirty="0" sz="1600" spc="-25" b="1">
                <a:solidFill>
                  <a:srgbClr val="525252"/>
                </a:solidFill>
                <a:latin typeface="微软雅黑"/>
                <a:cs typeface="微软雅黑"/>
              </a:rPr>
              <a:t>编</a:t>
            </a:r>
            <a:r>
              <a:rPr dirty="0" sz="1600" spc="-25" b="1">
                <a:solidFill>
                  <a:srgbClr val="525252"/>
                </a:solidFill>
                <a:latin typeface="微软雅黑"/>
                <a:cs typeface="微软雅黑"/>
              </a:rPr>
              <a:t>辑</a:t>
            </a:r>
            <a:r>
              <a:rPr dirty="0" sz="1600" spc="-25" b="1">
                <a:solidFill>
                  <a:srgbClr val="525252"/>
                </a:solidFill>
                <a:latin typeface="微软雅黑"/>
                <a:cs typeface="微软雅黑"/>
              </a:rPr>
              <a:t>、</a:t>
            </a:r>
            <a:r>
              <a:rPr dirty="0" sz="1600" spc="-10" b="1">
                <a:solidFill>
                  <a:srgbClr val="525252"/>
                </a:solidFill>
                <a:latin typeface="微软雅黑"/>
                <a:cs typeface="微软雅黑"/>
              </a:rPr>
              <a:t>Shell</a:t>
            </a:r>
            <a:r>
              <a:rPr dirty="0" sz="1600" spc="-25" b="1">
                <a:solidFill>
                  <a:srgbClr val="525252"/>
                </a:solidFill>
                <a:latin typeface="微软雅黑"/>
                <a:cs typeface="微软雅黑"/>
              </a:rPr>
              <a:t>等</a:t>
            </a:r>
            <a:r>
              <a:rPr dirty="0" sz="1600" spc="-50" b="1">
                <a:solidFill>
                  <a:srgbClr val="525252"/>
                </a:solidFill>
                <a:latin typeface="微软雅黑"/>
                <a:cs typeface="微软雅黑"/>
              </a:rPr>
              <a:t>)</a:t>
            </a:r>
            <a:endParaRPr sz="1600">
              <a:latin typeface="微软雅黑"/>
              <a:cs typeface="微软雅黑"/>
            </a:endParaRPr>
          </a:p>
        </p:txBody>
      </p:sp>
      <p:grpSp>
        <p:nvGrpSpPr>
          <p:cNvPr id="12" name="object 12" descr=""/>
          <p:cNvGrpSpPr/>
          <p:nvPr/>
        </p:nvGrpSpPr>
        <p:grpSpPr>
          <a:xfrm>
            <a:off x="5224271" y="1495056"/>
            <a:ext cx="1430655" cy="502284"/>
            <a:chOff x="5224271" y="1495056"/>
            <a:chExt cx="1430655" cy="502284"/>
          </a:xfrm>
        </p:grpSpPr>
        <p:pic>
          <p:nvPicPr>
            <p:cNvPr id="13" name="object 13" descr=""/>
            <p:cNvPicPr/>
            <p:nvPr/>
          </p:nvPicPr>
          <p:blipFill>
            <a:blip r:embed="rId6" cstate="print"/>
            <a:stretch>
              <a:fillRect/>
            </a:stretch>
          </p:blipFill>
          <p:spPr>
            <a:xfrm>
              <a:off x="5224271" y="1495056"/>
              <a:ext cx="1430274" cy="502145"/>
            </a:xfrm>
            <a:prstGeom prst="rect">
              <a:avLst/>
            </a:prstGeom>
          </p:spPr>
        </p:pic>
        <p:pic>
          <p:nvPicPr>
            <p:cNvPr id="14" name="object 14" descr=""/>
            <p:cNvPicPr/>
            <p:nvPr/>
          </p:nvPicPr>
          <p:blipFill>
            <a:blip r:embed="rId7" cstate="print"/>
            <a:stretch>
              <a:fillRect/>
            </a:stretch>
          </p:blipFill>
          <p:spPr>
            <a:xfrm>
              <a:off x="5465063" y="1563624"/>
              <a:ext cx="649986" cy="427481"/>
            </a:xfrm>
            <a:prstGeom prst="rect">
              <a:avLst/>
            </a:prstGeom>
          </p:spPr>
        </p:pic>
      </p:grpSp>
      <p:sp>
        <p:nvSpPr>
          <p:cNvPr id="15" name="object 15" descr=""/>
          <p:cNvSpPr txBox="1"/>
          <p:nvPr/>
        </p:nvSpPr>
        <p:spPr>
          <a:xfrm>
            <a:off x="5154167" y="1424939"/>
            <a:ext cx="1420495" cy="492759"/>
          </a:xfrm>
          <a:prstGeom prst="rect">
            <a:avLst/>
          </a:prstGeom>
          <a:solidFill>
            <a:srgbClr val="FFF1CC"/>
          </a:solidFill>
          <a:ln w="9144">
            <a:solidFill>
              <a:srgbClr val="000000"/>
            </a:solidFill>
          </a:ln>
        </p:spPr>
        <p:txBody>
          <a:bodyPr wrap="square" lIns="0" tIns="116840" rIns="0" bIns="0" rtlCol="0" vert="horz">
            <a:spAutoFit/>
          </a:bodyPr>
          <a:lstStyle/>
          <a:p>
            <a:pPr marL="358140">
              <a:lnSpc>
                <a:spcPct val="100000"/>
              </a:lnSpc>
              <a:spcBef>
                <a:spcPts val="920"/>
              </a:spcBef>
            </a:pPr>
            <a:r>
              <a:rPr dirty="0" sz="1600" spc="-25" b="1">
                <a:solidFill>
                  <a:srgbClr val="525252"/>
                </a:solidFill>
                <a:latin typeface="微软雅黑"/>
                <a:cs typeface="微软雅黑"/>
              </a:rPr>
              <a:t>用</a:t>
            </a:r>
            <a:r>
              <a:rPr dirty="0" sz="1600" spc="-50" b="1">
                <a:solidFill>
                  <a:srgbClr val="525252"/>
                </a:solidFill>
                <a:latin typeface="微软雅黑"/>
                <a:cs typeface="微软雅黑"/>
              </a:rPr>
              <a:t>户</a:t>
            </a:r>
            <a:endParaRPr sz="1600">
              <a:latin typeface="微软雅黑"/>
              <a:cs typeface="微软雅黑"/>
            </a:endParaRPr>
          </a:p>
        </p:txBody>
      </p:sp>
      <p:grpSp>
        <p:nvGrpSpPr>
          <p:cNvPr id="16" name="object 16" descr=""/>
          <p:cNvGrpSpPr/>
          <p:nvPr/>
        </p:nvGrpSpPr>
        <p:grpSpPr>
          <a:xfrm>
            <a:off x="6829043" y="908303"/>
            <a:ext cx="1297940" cy="572770"/>
            <a:chOff x="6829043" y="908303"/>
            <a:chExt cx="1297940" cy="572770"/>
          </a:xfrm>
        </p:grpSpPr>
        <p:pic>
          <p:nvPicPr>
            <p:cNvPr id="17" name="object 17" descr=""/>
            <p:cNvPicPr/>
            <p:nvPr/>
          </p:nvPicPr>
          <p:blipFill>
            <a:blip r:embed="rId8" cstate="print"/>
            <a:stretch>
              <a:fillRect/>
            </a:stretch>
          </p:blipFill>
          <p:spPr>
            <a:xfrm>
              <a:off x="6899147" y="978420"/>
              <a:ext cx="1227581" cy="502145"/>
            </a:xfrm>
            <a:prstGeom prst="rect">
              <a:avLst/>
            </a:prstGeom>
          </p:spPr>
        </p:pic>
        <p:pic>
          <p:nvPicPr>
            <p:cNvPr id="18" name="object 18" descr=""/>
            <p:cNvPicPr/>
            <p:nvPr/>
          </p:nvPicPr>
          <p:blipFill>
            <a:blip r:embed="rId9" cstate="print"/>
            <a:stretch>
              <a:fillRect/>
            </a:stretch>
          </p:blipFill>
          <p:spPr>
            <a:xfrm>
              <a:off x="6984491" y="1046987"/>
              <a:ext cx="1055370" cy="427481"/>
            </a:xfrm>
            <a:prstGeom prst="rect">
              <a:avLst/>
            </a:prstGeom>
          </p:spPr>
        </p:pic>
        <p:sp>
          <p:nvSpPr>
            <p:cNvPr id="19" name="object 19" descr=""/>
            <p:cNvSpPr/>
            <p:nvPr/>
          </p:nvSpPr>
          <p:spPr>
            <a:xfrm>
              <a:off x="6829043" y="908303"/>
              <a:ext cx="1217930" cy="492759"/>
            </a:xfrm>
            <a:custGeom>
              <a:avLst/>
              <a:gdLst/>
              <a:ahLst/>
              <a:cxnLst/>
              <a:rect l="l" t="t" r="r" b="b"/>
              <a:pathLst>
                <a:path w="1217929" h="492759">
                  <a:moveTo>
                    <a:pt x="1217676" y="0"/>
                  </a:moveTo>
                  <a:lnTo>
                    <a:pt x="0" y="0"/>
                  </a:lnTo>
                  <a:lnTo>
                    <a:pt x="0" y="492251"/>
                  </a:lnTo>
                  <a:lnTo>
                    <a:pt x="1217676" y="492251"/>
                  </a:lnTo>
                  <a:lnTo>
                    <a:pt x="1217676" y="0"/>
                  </a:lnTo>
                  <a:close/>
                </a:path>
              </a:pathLst>
            </a:custGeom>
            <a:solidFill>
              <a:srgbClr val="FFFFFF"/>
            </a:solidFill>
          </p:spPr>
          <p:txBody>
            <a:bodyPr wrap="square" lIns="0" tIns="0" rIns="0" bIns="0" rtlCol="0"/>
            <a:lstStyle/>
            <a:p/>
          </p:txBody>
        </p:sp>
      </p:grpSp>
      <p:sp>
        <p:nvSpPr>
          <p:cNvPr id="20" name="object 20" descr=""/>
          <p:cNvSpPr txBox="1"/>
          <p:nvPr/>
        </p:nvSpPr>
        <p:spPr>
          <a:xfrm>
            <a:off x="6829043" y="908303"/>
            <a:ext cx="1217930" cy="492759"/>
          </a:xfrm>
          <a:prstGeom prst="rect">
            <a:avLst/>
          </a:prstGeom>
          <a:ln w="9144">
            <a:solidFill>
              <a:srgbClr val="000000"/>
            </a:solidFill>
          </a:ln>
        </p:spPr>
        <p:txBody>
          <a:bodyPr wrap="square" lIns="0" tIns="116205" rIns="0" bIns="0" rtlCol="0" vert="horz">
            <a:spAutoFit/>
          </a:bodyPr>
          <a:lstStyle/>
          <a:p>
            <a:pPr marL="203835">
              <a:lnSpc>
                <a:spcPct val="100000"/>
              </a:lnSpc>
              <a:spcBef>
                <a:spcPts val="915"/>
              </a:spcBef>
            </a:pPr>
            <a:r>
              <a:rPr dirty="0" sz="1600" spc="-25" b="1">
                <a:solidFill>
                  <a:srgbClr val="525252"/>
                </a:solidFill>
                <a:latin typeface="微软雅黑"/>
                <a:cs typeface="微软雅黑"/>
              </a:rPr>
              <a:t>用</a:t>
            </a:r>
            <a:r>
              <a:rPr dirty="0" sz="1600" spc="-25" b="1">
                <a:solidFill>
                  <a:srgbClr val="525252"/>
                </a:solidFill>
                <a:latin typeface="微软雅黑"/>
                <a:cs typeface="微软雅黑"/>
              </a:rPr>
              <a:t>户</a:t>
            </a:r>
            <a:r>
              <a:rPr dirty="0" sz="1600" spc="-25" b="1">
                <a:solidFill>
                  <a:srgbClr val="525252"/>
                </a:solidFill>
                <a:latin typeface="微软雅黑"/>
                <a:cs typeface="微软雅黑"/>
              </a:rPr>
              <a:t>接</a:t>
            </a:r>
            <a:r>
              <a:rPr dirty="0" sz="1600" spc="-50" b="1">
                <a:solidFill>
                  <a:srgbClr val="525252"/>
                </a:solidFill>
                <a:latin typeface="微软雅黑"/>
                <a:cs typeface="微软雅黑"/>
              </a:rPr>
              <a:t>口</a:t>
            </a:r>
            <a:endParaRPr sz="1600">
              <a:latin typeface="微软雅黑"/>
              <a:cs typeface="微软雅黑"/>
            </a:endParaRPr>
          </a:p>
        </p:txBody>
      </p:sp>
      <p:grpSp>
        <p:nvGrpSpPr>
          <p:cNvPr id="21" name="object 21" descr=""/>
          <p:cNvGrpSpPr/>
          <p:nvPr/>
        </p:nvGrpSpPr>
        <p:grpSpPr>
          <a:xfrm>
            <a:off x="8249411" y="1563624"/>
            <a:ext cx="1512570" cy="631825"/>
            <a:chOff x="8249411" y="1563624"/>
            <a:chExt cx="1512570" cy="631825"/>
          </a:xfrm>
        </p:grpSpPr>
        <p:pic>
          <p:nvPicPr>
            <p:cNvPr id="22" name="object 22" descr=""/>
            <p:cNvPicPr/>
            <p:nvPr/>
          </p:nvPicPr>
          <p:blipFill>
            <a:blip r:embed="rId10" cstate="print"/>
            <a:stretch>
              <a:fillRect/>
            </a:stretch>
          </p:blipFill>
          <p:spPr>
            <a:xfrm>
              <a:off x="8319515" y="1633728"/>
              <a:ext cx="1442466" cy="561594"/>
            </a:xfrm>
            <a:prstGeom prst="rect">
              <a:avLst/>
            </a:prstGeom>
          </p:spPr>
        </p:pic>
        <p:pic>
          <p:nvPicPr>
            <p:cNvPr id="23" name="object 23" descr=""/>
            <p:cNvPicPr/>
            <p:nvPr/>
          </p:nvPicPr>
          <p:blipFill>
            <a:blip r:embed="rId11" cstate="print"/>
            <a:stretch>
              <a:fillRect/>
            </a:stretch>
          </p:blipFill>
          <p:spPr>
            <a:xfrm>
              <a:off x="8410955" y="1731264"/>
              <a:ext cx="1258061" cy="427481"/>
            </a:xfrm>
            <a:prstGeom prst="rect">
              <a:avLst/>
            </a:prstGeom>
          </p:spPr>
        </p:pic>
        <p:sp>
          <p:nvSpPr>
            <p:cNvPr id="24" name="object 24" descr=""/>
            <p:cNvSpPr/>
            <p:nvPr/>
          </p:nvSpPr>
          <p:spPr>
            <a:xfrm>
              <a:off x="8249411" y="1563624"/>
              <a:ext cx="1432560" cy="551815"/>
            </a:xfrm>
            <a:custGeom>
              <a:avLst/>
              <a:gdLst/>
              <a:ahLst/>
              <a:cxnLst/>
              <a:rect l="l" t="t" r="r" b="b"/>
              <a:pathLst>
                <a:path w="1432559" h="551814">
                  <a:moveTo>
                    <a:pt x="1432559" y="0"/>
                  </a:moveTo>
                  <a:lnTo>
                    <a:pt x="0" y="0"/>
                  </a:lnTo>
                  <a:lnTo>
                    <a:pt x="0" y="551688"/>
                  </a:lnTo>
                  <a:lnTo>
                    <a:pt x="1432559" y="551688"/>
                  </a:lnTo>
                  <a:lnTo>
                    <a:pt x="1432559" y="0"/>
                  </a:lnTo>
                  <a:close/>
                </a:path>
              </a:pathLst>
            </a:custGeom>
            <a:solidFill>
              <a:srgbClr val="FFFFFF"/>
            </a:solidFill>
          </p:spPr>
          <p:txBody>
            <a:bodyPr wrap="square" lIns="0" tIns="0" rIns="0" bIns="0" rtlCol="0"/>
            <a:lstStyle/>
            <a:p/>
          </p:txBody>
        </p:sp>
      </p:grpSp>
      <p:sp>
        <p:nvSpPr>
          <p:cNvPr id="25" name="object 25" descr=""/>
          <p:cNvSpPr txBox="1"/>
          <p:nvPr/>
        </p:nvSpPr>
        <p:spPr>
          <a:xfrm>
            <a:off x="8249411" y="1563624"/>
            <a:ext cx="1432560" cy="551815"/>
          </a:xfrm>
          <a:prstGeom prst="rect">
            <a:avLst/>
          </a:prstGeom>
          <a:ln w="9144">
            <a:solidFill>
              <a:srgbClr val="000000"/>
            </a:solidFill>
          </a:ln>
        </p:spPr>
        <p:txBody>
          <a:bodyPr wrap="square" lIns="0" tIns="146050" rIns="0" bIns="0" rtlCol="0" vert="horz">
            <a:spAutoFit/>
          </a:bodyPr>
          <a:lstStyle/>
          <a:p>
            <a:pPr marL="209550">
              <a:lnSpc>
                <a:spcPct val="100000"/>
              </a:lnSpc>
              <a:spcBef>
                <a:spcPts val="1150"/>
              </a:spcBef>
            </a:pPr>
            <a:r>
              <a:rPr dirty="0" sz="1600" spc="-25" b="1">
                <a:solidFill>
                  <a:srgbClr val="525252"/>
                </a:solidFill>
                <a:latin typeface="微软雅黑"/>
                <a:cs typeface="微软雅黑"/>
              </a:rPr>
              <a:t>库</a:t>
            </a:r>
            <a:r>
              <a:rPr dirty="0" sz="1600" spc="-25" b="1">
                <a:solidFill>
                  <a:srgbClr val="525252"/>
                </a:solidFill>
                <a:latin typeface="微软雅黑"/>
                <a:cs typeface="微软雅黑"/>
              </a:rPr>
              <a:t>函</a:t>
            </a:r>
            <a:r>
              <a:rPr dirty="0" sz="1600" spc="-25" b="1">
                <a:solidFill>
                  <a:srgbClr val="525252"/>
                </a:solidFill>
                <a:latin typeface="微软雅黑"/>
                <a:cs typeface="微软雅黑"/>
              </a:rPr>
              <a:t>数</a:t>
            </a:r>
            <a:r>
              <a:rPr dirty="0" sz="1600" spc="-25" b="1">
                <a:solidFill>
                  <a:srgbClr val="525252"/>
                </a:solidFill>
                <a:latin typeface="微软雅黑"/>
                <a:cs typeface="微软雅黑"/>
              </a:rPr>
              <a:t>接</a:t>
            </a:r>
            <a:r>
              <a:rPr dirty="0" sz="1600" spc="-50" b="1">
                <a:solidFill>
                  <a:srgbClr val="525252"/>
                </a:solidFill>
                <a:latin typeface="微软雅黑"/>
                <a:cs typeface="微软雅黑"/>
              </a:rPr>
              <a:t>口</a:t>
            </a:r>
            <a:endParaRPr sz="1600">
              <a:latin typeface="微软雅黑"/>
              <a:cs typeface="微软雅黑"/>
            </a:endParaRPr>
          </a:p>
        </p:txBody>
      </p:sp>
      <p:grpSp>
        <p:nvGrpSpPr>
          <p:cNvPr id="26" name="object 26" descr=""/>
          <p:cNvGrpSpPr/>
          <p:nvPr/>
        </p:nvGrpSpPr>
        <p:grpSpPr>
          <a:xfrm>
            <a:off x="9061704" y="2549651"/>
            <a:ext cx="1703070" cy="679450"/>
            <a:chOff x="9061704" y="2549651"/>
            <a:chExt cx="1703070" cy="679450"/>
          </a:xfrm>
        </p:grpSpPr>
        <p:pic>
          <p:nvPicPr>
            <p:cNvPr id="27" name="object 27" descr=""/>
            <p:cNvPicPr/>
            <p:nvPr/>
          </p:nvPicPr>
          <p:blipFill>
            <a:blip r:embed="rId12" cstate="print"/>
            <a:stretch>
              <a:fillRect/>
            </a:stretch>
          </p:blipFill>
          <p:spPr>
            <a:xfrm>
              <a:off x="9131808" y="2619755"/>
              <a:ext cx="1632966" cy="608838"/>
            </a:xfrm>
            <a:prstGeom prst="rect">
              <a:avLst/>
            </a:prstGeom>
          </p:spPr>
        </p:pic>
        <p:pic>
          <p:nvPicPr>
            <p:cNvPr id="28" name="object 28" descr=""/>
            <p:cNvPicPr/>
            <p:nvPr/>
          </p:nvPicPr>
          <p:blipFill>
            <a:blip r:embed="rId13" cstate="print"/>
            <a:stretch>
              <a:fillRect/>
            </a:stretch>
          </p:blipFill>
          <p:spPr>
            <a:xfrm>
              <a:off x="9217152" y="2740151"/>
              <a:ext cx="1460753" cy="427482"/>
            </a:xfrm>
            <a:prstGeom prst="rect">
              <a:avLst/>
            </a:prstGeom>
          </p:spPr>
        </p:pic>
        <p:sp>
          <p:nvSpPr>
            <p:cNvPr id="29" name="object 29" descr=""/>
            <p:cNvSpPr/>
            <p:nvPr/>
          </p:nvSpPr>
          <p:spPr>
            <a:xfrm>
              <a:off x="9061704" y="2549651"/>
              <a:ext cx="1623060" cy="599440"/>
            </a:xfrm>
            <a:custGeom>
              <a:avLst/>
              <a:gdLst/>
              <a:ahLst/>
              <a:cxnLst/>
              <a:rect l="l" t="t" r="r" b="b"/>
              <a:pathLst>
                <a:path w="1623059" h="599439">
                  <a:moveTo>
                    <a:pt x="1623059" y="0"/>
                  </a:moveTo>
                  <a:lnTo>
                    <a:pt x="0" y="0"/>
                  </a:lnTo>
                  <a:lnTo>
                    <a:pt x="0" y="598932"/>
                  </a:lnTo>
                  <a:lnTo>
                    <a:pt x="1623059" y="598932"/>
                  </a:lnTo>
                  <a:lnTo>
                    <a:pt x="1623059" y="0"/>
                  </a:lnTo>
                  <a:close/>
                </a:path>
              </a:pathLst>
            </a:custGeom>
            <a:solidFill>
              <a:srgbClr val="FFFFFF"/>
            </a:solidFill>
          </p:spPr>
          <p:txBody>
            <a:bodyPr wrap="square" lIns="0" tIns="0" rIns="0" bIns="0" rtlCol="0"/>
            <a:lstStyle/>
            <a:p/>
          </p:txBody>
        </p:sp>
      </p:grpSp>
      <p:sp>
        <p:nvSpPr>
          <p:cNvPr id="30" name="object 30" descr=""/>
          <p:cNvSpPr txBox="1"/>
          <p:nvPr/>
        </p:nvSpPr>
        <p:spPr>
          <a:xfrm>
            <a:off x="9061704" y="2549651"/>
            <a:ext cx="1623060" cy="599440"/>
          </a:xfrm>
          <a:prstGeom prst="rect">
            <a:avLst/>
          </a:prstGeom>
          <a:ln w="9144">
            <a:solidFill>
              <a:srgbClr val="000000"/>
            </a:solidFill>
          </a:ln>
        </p:spPr>
        <p:txBody>
          <a:bodyPr wrap="square" lIns="0" tIns="169545" rIns="0" bIns="0" rtlCol="0" vert="horz">
            <a:spAutoFit/>
          </a:bodyPr>
          <a:lstStyle/>
          <a:p>
            <a:pPr marL="203835">
              <a:lnSpc>
                <a:spcPct val="100000"/>
              </a:lnSpc>
              <a:spcBef>
                <a:spcPts val="1335"/>
              </a:spcBef>
            </a:pPr>
            <a:r>
              <a:rPr dirty="0" sz="1600" spc="-25" b="1">
                <a:solidFill>
                  <a:srgbClr val="525252"/>
                </a:solidFill>
                <a:latin typeface="微软雅黑"/>
                <a:cs typeface="微软雅黑"/>
              </a:rPr>
              <a:t>系</a:t>
            </a:r>
            <a:r>
              <a:rPr dirty="0" sz="1600" spc="-25" b="1">
                <a:solidFill>
                  <a:srgbClr val="525252"/>
                </a:solidFill>
                <a:latin typeface="微软雅黑"/>
                <a:cs typeface="微软雅黑"/>
              </a:rPr>
              <a:t>统</a:t>
            </a:r>
            <a:r>
              <a:rPr dirty="0" sz="1600" spc="-25" b="1">
                <a:solidFill>
                  <a:srgbClr val="525252"/>
                </a:solidFill>
                <a:latin typeface="微软雅黑"/>
                <a:cs typeface="微软雅黑"/>
              </a:rPr>
              <a:t>调</a:t>
            </a:r>
            <a:r>
              <a:rPr dirty="0" sz="1600" spc="-25" b="1">
                <a:solidFill>
                  <a:srgbClr val="525252"/>
                </a:solidFill>
                <a:latin typeface="微软雅黑"/>
                <a:cs typeface="微软雅黑"/>
              </a:rPr>
              <a:t>用</a:t>
            </a:r>
            <a:r>
              <a:rPr dirty="0" sz="1600" spc="-25" b="1">
                <a:solidFill>
                  <a:srgbClr val="525252"/>
                </a:solidFill>
                <a:latin typeface="微软雅黑"/>
                <a:cs typeface="微软雅黑"/>
              </a:rPr>
              <a:t>接</a:t>
            </a:r>
            <a:r>
              <a:rPr dirty="0" sz="1600" spc="-50" b="1">
                <a:solidFill>
                  <a:srgbClr val="525252"/>
                </a:solidFill>
                <a:latin typeface="微软雅黑"/>
                <a:cs typeface="微软雅黑"/>
              </a:rPr>
              <a:t>口</a:t>
            </a:r>
            <a:endParaRPr sz="1600">
              <a:latin typeface="微软雅黑"/>
              <a:cs typeface="微软雅黑"/>
            </a:endParaRPr>
          </a:p>
        </p:txBody>
      </p:sp>
      <p:sp>
        <p:nvSpPr>
          <p:cNvPr id="31" name="object 31" descr=""/>
          <p:cNvSpPr/>
          <p:nvPr/>
        </p:nvSpPr>
        <p:spPr>
          <a:xfrm>
            <a:off x="6574523" y="1396872"/>
            <a:ext cx="1680210" cy="1492885"/>
          </a:xfrm>
          <a:custGeom>
            <a:avLst/>
            <a:gdLst/>
            <a:ahLst/>
            <a:cxnLst/>
            <a:rect l="l" t="t" r="r" b="b"/>
            <a:pathLst>
              <a:path w="1680209" h="1492885">
                <a:moveTo>
                  <a:pt x="462292" y="7366"/>
                </a:moveTo>
                <a:lnTo>
                  <a:pt x="452132" y="0"/>
                </a:lnTo>
                <a:lnTo>
                  <a:pt x="39725" y="566204"/>
                </a:lnTo>
                <a:lnTo>
                  <a:pt x="14097" y="547497"/>
                </a:lnTo>
                <a:lnTo>
                  <a:pt x="0" y="631571"/>
                </a:lnTo>
                <a:lnTo>
                  <a:pt x="75704" y="592455"/>
                </a:lnTo>
                <a:lnTo>
                  <a:pt x="64046" y="583946"/>
                </a:lnTo>
                <a:lnTo>
                  <a:pt x="50012" y="573709"/>
                </a:lnTo>
                <a:lnTo>
                  <a:pt x="462292" y="7366"/>
                </a:lnTo>
                <a:close/>
              </a:path>
              <a:path w="1680209" h="1492885">
                <a:moveTo>
                  <a:pt x="1679841" y="662940"/>
                </a:moveTo>
                <a:lnTo>
                  <a:pt x="1669935" y="655066"/>
                </a:lnTo>
                <a:lnTo>
                  <a:pt x="1045654" y="1429334"/>
                </a:lnTo>
                <a:lnTo>
                  <a:pt x="1020965" y="1409446"/>
                </a:lnTo>
                <a:lnTo>
                  <a:pt x="1002804" y="1492631"/>
                </a:lnTo>
                <a:lnTo>
                  <a:pt x="1080274" y="1457198"/>
                </a:lnTo>
                <a:lnTo>
                  <a:pt x="1067803" y="1447165"/>
                </a:lnTo>
                <a:lnTo>
                  <a:pt x="1055573" y="1437322"/>
                </a:lnTo>
                <a:lnTo>
                  <a:pt x="1679841" y="662940"/>
                </a:lnTo>
                <a:close/>
              </a:path>
            </a:pathLst>
          </a:custGeom>
          <a:solidFill>
            <a:srgbClr val="000000"/>
          </a:solidFill>
        </p:spPr>
        <p:txBody>
          <a:bodyPr wrap="square" lIns="0" tIns="0" rIns="0" bIns="0" rtlCol="0"/>
          <a:lstStyle/>
          <a:p/>
        </p:txBody>
      </p:sp>
      <p:sp>
        <p:nvSpPr>
          <p:cNvPr id="32" name="object 32" descr=""/>
          <p:cNvSpPr/>
          <p:nvPr/>
        </p:nvSpPr>
        <p:spPr>
          <a:xfrm>
            <a:off x="8177783" y="3035935"/>
            <a:ext cx="888365" cy="888365"/>
          </a:xfrm>
          <a:custGeom>
            <a:avLst/>
            <a:gdLst/>
            <a:ahLst/>
            <a:cxnLst/>
            <a:rect l="l" t="t" r="r" b="b"/>
            <a:pathLst>
              <a:path w="888365" h="888364">
                <a:moveTo>
                  <a:pt x="26924" y="807592"/>
                </a:moveTo>
                <a:lnTo>
                  <a:pt x="0" y="888364"/>
                </a:lnTo>
                <a:lnTo>
                  <a:pt x="80772" y="861440"/>
                </a:lnTo>
                <a:lnTo>
                  <a:pt x="67310" y="847978"/>
                </a:lnTo>
                <a:lnTo>
                  <a:pt x="49402" y="847978"/>
                </a:lnTo>
                <a:lnTo>
                  <a:pt x="40386" y="838962"/>
                </a:lnTo>
                <a:lnTo>
                  <a:pt x="49340" y="830009"/>
                </a:lnTo>
                <a:lnTo>
                  <a:pt x="26924" y="807592"/>
                </a:lnTo>
                <a:close/>
              </a:path>
              <a:path w="888365" h="888364">
                <a:moveTo>
                  <a:pt x="49340" y="830009"/>
                </a:moveTo>
                <a:lnTo>
                  <a:pt x="40386" y="838962"/>
                </a:lnTo>
                <a:lnTo>
                  <a:pt x="49402" y="847978"/>
                </a:lnTo>
                <a:lnTo>
                  <a:pt x="58355" y="839024"/>
                </a:lnTo>
                <a:lnTo>
                  <a:pt x="49340" y="830009"/>
                </a:lnTo>
                <a:close/>
              </a:path>
              <a:path w="888365" h="888364">
                <a:moveTo>
                  <a:pt x="58355" y="839024"/>
                </a:moveTo>
                <a:lnTo>
                  <a:pt x="49402" y="847978"/>
                </a:lnTo>
                <a:lnTo>
                  <a:pt x="67310" y="847978"/>
                </a:lnTo>
                <a:lnTo>
                  <a:pt x="58355" y="839024"/>
                </a:lnTo>
                <a:close/>
              </a:path>
              <a:path w="888365" h="888364">
                <a:moveTo>
                  <a:pt x="879475" y="0"/>
                </a:moveTo>
                <a:lnTo>
                  <a:pt x="49340" y="830009"/>
                </a:lnTo>
                <a:lnTo>
                  <a:pt x="58355" y="839024"/>
                </a:lnTo>
                <a:lnTo>
                  <a:pt x="888365" y="8889"/>
                </a:lnTo>
                <a:lnTo>
                  <a:pt x="879475" y="0"/>
                </a:lnTo>
                <a:close/>
              </a:path>
            </a:pathLst>
          </a:custGeom>
          <a:solidFill>
            <a:srgbClr val="000000"/>
          </a:solidFill>
        </p:spPr>
        <p:txBody>
          <a:bodyPr wrap="square" lIns="0" tIns="0" rIns="0" bIns="0" rtlCol="0"/>
          <a:lstStyle/>
          <a:p/>
        </p:txBody>
      </p:sp>
      <p:grpSp>
        <p:nvGrpSpPr>
          <p:cNvPr id="33" name="object 33" descr=""/>
          <p:cNvGrpSpPr/>
          <p:nvPr/>
        </p:nvGrpSpPr>
        <p:grpSpPr>
          <a:xfrm>
            <a:off x="3380232" y="4957571"/>
            <a:ext cx="5480050" cy="961390"/>
            <a:chOff x="3380232" y="4957571"/>
            <a:chExt cx="5480050" cy="961390"/>
          </a:xfrm>
        </p:grpSpPr>
        <p:pic>
          <p:nvPicPr>
            <p:cNvPr id="34" name="object 34" descr=""/>
            <p:cNvPicPr/>
            <p:nvPr/>
          </p:nvPicPr>
          <p:blipFill>
            <a:blip r:embed="rId14" cstate="print"/>
            <a:stretch>
              <a:fillRect/>
            </a:stretch>
          </p:blipFill>
          <p:spPr>
            <a:xfrm>
              <a:off x="3450336" y="5027675"/>
              <a:ext cx="5409438" cy="890778"/>
            </a:xfrm>
            <a:prstGeom prst="rect">
              <a:avLst/>
            </a:prstGeom>
          </p:spPr>
        </p:pic>
        <p:pic>
          <p:nvPicPr>
            <p:cNvPr id="35" name="object 35" descr=""/>
            <p:cNvPicPr/>
            <p:nvPr/>
          </p:nvPicPr>
          <p:blipFill>
            <a:blip r:embed="rId15" cstate="print"/>
            <a:stretch>
              <a:fillRect/>
            </a:stretch>
          </p:blipFill>
          <p:spPr>
            <a:xfrm>
              <a:off x="4158996" y="5167883"/>
              <a:ext cx="4053078" cy="671321"/>
            </a:xfrm>
            <a:prstGeom prst="rect">
              <a:avLst/>
            </a:prstGeom>
          </p:spPr>
        </p:pic>
        <p:sp>
          <p:nvSpPr>
            <p:cNvPr id="36" name="object 36" descr=""/>
            <p:cNvSpPr/>
            <p:nvPr/>
          </p:nvSpPr>
          <p:spPr>
            <a:xfrm>
              <a:off x="3380232" y="4957571"/>
              <a:ext cx="5400040" cy="881380"/>
            </a:xfrm>
            <a:custGeom>
              <a:avLst/>
              <a:gdLst/>
              <a:ahLst/>
              <a:cxnLst/>
              <a:rect l="l" t="t" r="r" b="b"/>
              <a:pathLst>
                <a:path w="5400040" h="881379">
                  <a:moveTo>
                    <a:pt x="5399532" y="0"/>
                  </a:moveTo>
                  <a:lnTo>
                    <a:pt x="0" y="0"/>
                  </a:lnTo>
                  <a:lnTo>
                    <a:pt x="0" y="880871"/>
                  </a:lnTo>
                  <a:lnTo>
                    <a:pt x="5399532" y="880871"/>
                  </a:lnTo>
                  <a:lnTo>
                    <a:pt x="5399532" y="0"/>
                  </a:lnTo>
                  <a:close/>
                </a:path>
              </a:pathLst>
            </a:custGeom>
            <a:solidFill>
              <a:srgbClr val="FFF1CC"/>
            </a:solidFill>
          </p:spPr>
          <p:txBody>
            <a:bodyPr wrap="square" lIns="0" tIns="0" rIns="0" bIns="0" rtlCol="0"/>
            <a:lstStyle/>
            <a:p/>
          </p:txBody>
        </p:sp>
      </p:grpSp>
      <p:sp>
        <p:nvSpPr>
          <p:cNvPr id="37" name="object 37" descr=""/>
          <p:cNvSpPr txBox="1"/>
          <p:nvPr/>
        </p:nvSpPr>
        <p:spPr>
          <a:xfrm>
            <a:off x="3380232" y="4957571"/>
            <a:ext cx="5400040" cy="881380"/>
          </a:xfrm>
          <a:prstGeom prst="rect">
            <a:avLst/>
          </a:prstGeom>
          <a:ln w="9144">
            <a:solidFill>
              <a:srgbClr val="000000"/>
            </a:solidFill>
          </a:ln>
        </p:spPr>
        <p:txBody>
          <a:bodyPr wrap="square" lIns="0" tIns="189865" rIns="0" bIns="0" rtlCol="0" vert="horz">
            <a:spAutoFit/>
          </a:bodyPr>
          <a:lstStyle/>
          <a:p>
            <a:pPr algn="ctr">
              <a:lnSpc>
                <a:spcPct val="100000"/>
              </a:lnSpc>
              <a:spcBef>
                <a:spcPts val="1495"/>
              </a:spcBef>
            </a:pPr>
            <a:r>
              <a:rPr dirty="0" sz="1600" spc="-30" b="1">
                <a:solidFill>
                  <a:srgbClr val="525252"/>
                </a:solidFill>
                <a:latin typeface="微软雅黑"/>
                <a:cs typeface="微软雅黑"/>
              </a:rPr>
              <a:t>硬</a:t>
            </a:r>
            <a:r>
              <a:rPr dirty="0" sz="1600" spc="-50" b="1">
                <a:solidFill>
                  <a:srgbClr val="525252"/>
                </a:solidFill>
                <a:latin typeface="微软雅黑"/>
                <a:cs typeface="微软雅黑"/>
              </a:rPr>
              <a:t>件</a:t>
            </a:r>
            <a:endParaRPr sz="1600">
              <a:latin typeface="微软雅黑"/>
              <a:cs typeface="微软雅黑"/>
            </a:endParaRPr>
          </a:p>
          <a:p>
            <a:pPr algn="ctr" marL="62230">
              <a:lnSpc>
                <a:spcPct val="100000"/>
              </a:lnSpc>
            </a:pPr>
            <a:r>
              <a:rPr dirty="0" sz="1600" spc="-10" b="1">
                <a:solidFill>
                  <a:srgbClr val="525252"/>
                </a:solidFill>
                <a:latin typeface="微软雅黑"/>
                <a:cs typeface="微软雅黑"/>
              </a:rPr>
              <a:t>(</a:t>
            </a:r>
            <a:r>
              <a:rPr dirty="0" sz="1600" spc="-25" b="1">
                <a:solidFill>
                  <a:srgbClr val="525252"/>
                </a:solidFill>
                <a:latin typeface="微软雅黑"/>
                <a:cs typeface="微软雅黑"/>
              </a:rPr>
              <a:t>处</a:t>
            </a:r>
            <a:r>
              <a:rPr dirty="0" sz="1600" spc="-25" b="1">
                <a:solidFill>
                  <a:srgbClr val="525252"/>
                </a:solidFill>
                <a:latin typeface="微软雅黑"/>
                <a:cs typeface="微软雅黑"/>
              </a:rPr>
              <a:t>理</a:t>
            </a:r>
            <a:r>
              <a:rPr dirty="0" sz="1600" spc="-25" b="1">
                <a:solidFill>
                  <a:srgbClr val="525252"/>
                </a:solidFill>
                <a:latin typeface="微软雅黑"/>
                <a:cs typeface="微软雅黑"/>
              </a:rPr>
              <a:t>器</a:t>
            </a:r>
            <a:r>
              <a:rPr dirty="0" sz="1600" spc="-25" b="1">
                <a:solidFill>
                  <a:srgbClr val="525252"/>
                </a:solidFill>
                <a:latin typeface="微软雅黑"/>
                <a:cs typeface="微软雅黑"/>
              </a:rPr>
              <a:t>、</a:t>
            </a:r>
            <a:r>
              <a:rPr dirty="0" sz="1600" spc="-25" b="1">
                <a:solidFill>
                  <a:srgbClr val="525252"/>
                </a:solidFill>
                <a:latin typeface="微软雅黑"/>
                <a:cs typeface="微软雅黑"/>
              </a:rPr>
              <a:t>存</a:t>
            </a:r>
            <a:r>
              <a:rPr dirty="0" sz="1600" spc="-25" b="1">
                <a:solidFill>
                  <a:srgbClr val="525252"/>
                </a:solidFill>
                <a:latin typeface="微软雅黑"/>
                <a:cs typeface="微软雅黑"/>
              </a:rPr>
              <a:t>储</a:t>
            </a:r>
            <a:r>
              <a:rPr dirty="0" sz="1600" spc="-25" b="1">
                <a:solidFill>
                  <a:srgbClr val="525252"/>
                </a:solidFill>
                <a:latin typeface="微软雅黑"/>
                <a:cs typeface="微软雅黑"/>
              </a:rPr>
              <a:t>器</a:t>
            </a:r>
            <a:r>
              <a:rPr dirty="0" sz="1600" spc="-25" b="1">
                <a:solidFill>
                  <a:srgbClr val="525252"/>
                </a:solidFill>
                <a:latin typeface="微软雅黑"/>
                <a:cs typeface="微软雅黑"/>
              </a:rPr>
              <a:t>、</a:t>
            </a:r>
            <a:r>
              <a:rPr dirty="0" sz="1600" spc="-25" b="1">
                <a:solidFill>
                  <a:srgbClr val="525252"/>
                </a:solidFill>
                <a:latin typeface="微软雅黑"/>
                <a:cs typeface="微软雅黑"/>
              </a:rPr>
              <a:t>磁</a:t>
            </a:r>
            <a:r>
              <a:rPr dirty="0" sz="1600" spc="-25" b="1">
                <a:solidFill>
                  <a:srgbClr val="525252"/>
                </a:solidFill>
                <a:latin typeface="微软雅黑"/>
                <a:cs typeface="微软雅黑"/>
              </a:rPr>
              <a:t>盘</a:t>
            </a:r>
            <a:r>
              <a:rPr dirty="0" sz="1600" spc="-25" b="1">
                <a:solidFill>
                  <a:srgbClr val="525252"/>
                </a:solidFill>
                <a:latin typeface="微软雅黑"/>
                <a:cs typeface="微软雅黑"/>
              </a:rPr>
              <a:t>、</a:t>
            </a:r>
            <a:r>
              <a:rPr dirty="0" sz="1600" spc="-25" b="1">
                <a:solidFill>
                  <a:srgbClr val="525252"/>
                </a:solidFill>
                <a:latin typeface="微软雅黑"/>
                <a:cs typeface="微软雅黑"/>
              </a:rPr>
              <a:t>打</a:t>
            </a:r>
            <a:r>
              <a:rPr dirty="0" sz="1600" spc="-25" b="1">
                <a:solidFill>
                  <a:srgbClr val="525252"/>
                </a:solidFill>
                <a:latin typeface="微软雅黑"/>
                <a:cs typeface="微软雅黑"/>
              </a:rPr>
              <a:t>印</a:t>
            </a:r>
            <a:r>
              <a:rPr dirty="0" sz="1600" spc="-25" b="1">
                <a:solidFill>
                  <a:srgbClr val="525252"/>
                </a:solidFill>
                <a:latin typeface="微软雅黑"/>
                <a:cs typeface="微软雅黑"/>
              </a:rPr>
              <a:t>机</a:t>
            </a:r>
            <a:r>
              <a:rPr dirty="0" sz="1600" spc="-25" b="1">
                <a:solidFill>
                  <a:srgbClr val="525252"/>
                </a:solidFill>
                <a:latin typeface="微软雅黑"/>
                <a:cs typeface="微软雅黑"/>
              </a:rPr>
              <a:t>、</a:t>
            </a:r>
            <a:r>
              <a:rPr dirty="0" sz="1600" spc="-25" b="1">
                <a:solidFill>
                  <a:srgbClr val="525252"/>
                </a:solidFill>
                <a:latin typeface="微软雅黑"/>
                <a:cs typeface="微软雅黑"/>
              </a:rPr>
              <a:t>终</a:t>
            </a:r>
            <a:r>
              <a:rPr dirty="0" sz="1600" spc="-30" b="1">
                <a:solidFill>
                  <a:srgbClr val="525252"/>
                </a:solidFill>
                <a:latin typeface="微软雅黑"/>
                <a:cs typeface="微软雅黑"/>
              </a:rPr>
              <a:t>端等)</a:t>
            </a:r>
            <a:endParaRPr sz="1600">
              <a:latin typeface="微软雅黑"/>
              <a:cs typeface="微软雅黑"/>
            </a:endParaRPr>
          </a:p>
        </p:txBody>
      </p:sp>
      <p:sp>
        <p:nvSpPr>
          <p:cNvPr id="38" name="object 38" descr=""/>
          <p:cNvSpPr txBox="1"/>
          <p:nvPr/>
        </p:nvSpPr>
        <p:spPr>
          <a:xfrm>
            <a:off x="2646679" y="2518664"/>
            <a:ext cx="254000" cy="848360"/>
          </a:xfrm>
          <a:prstGeom prst="rect">
            <a:avLst/>
          </a:prstGeom>
        </p:spPr>
        <p:txBody>
          <a:bodyPr wrap="square" lIns="0" tIns="12700" rIns="0" bIns="0" rtlCol="0" vert="horz">
            <a:spAutoFit/>
          </a:bodyPr>
          <a:lstStyle/>
          <a:p>
            <a:pPr algn="just" marL="12700" marR="5080">
              <a:lnSpc>
                <a:spcPct val="100000"/>
              </a:lnSpc>
              <a:spcBef>
                <a:spcPts val="100"/>
              </a:spcBef>
            </a:pPr>
            <a:r>
              <a:rPr dirty="0" sz="1800" spc="-50" b="1">
                <a:solidFill>
                  <a:srgbClr val="525252"/>
                </a:solidFill>
                <a:latin typeface="微软雅黑"/>
                <a:cs typeface="微软雅黑"/>
              </a:rPr>
              <a:t>用</a:t>
            </a:r>
            <a:r>
              <a:rPr dirty="0" sz="1800" spc="-50" b="1">
                <a:solidFill>
                  <a:srgbClr val="525252"/>
                </a:solidFill>
                <a:latin typeface="微软雅黑"/>
                <a:cs typeface="微软雅黑"/>
              </a:rPr>
              <a:t>户</a:t>
            </a:r>
            <a:r>
              <a:rPr dirty="0" sz="1800" spc="-50" b="1">
                <a:solidFill>
                  <a:srgbClr val="525252"/>
                </a:solidFill>
                <a:latin typeface="微软雅黑"/>
                <a:cs typeface="微软雅黑"/>
              </a:rPr>
              <a:t>态</a:t>
            </a:r>
            <a:endParaRPr sz="1800">
              <a:latin typeface="微软雅黑"/>
              <a:cs typeface="微软雅黑"/>
            </a:endParaRPr>
          </a:p>
        </p:txBody>
      </p:sp>
      <p:sp>
        <p:nvSpPr>
          <p:cNvPr id="39" name="object 39" descr=""/>
          <p:cNvSpPr txBox="1"/>
          <p:nvPr/>
        </p:nvSpPr>
        <p:spPr>
          <a:xfrm>
            <a:off x="2646679" y="3933190"/>
            <a:ext cx="254000" cy="848360"/>
          </a:xfrm>
          <a:prstGeom prst="rect">
            <a:avLst/>
          </a:prstGeom>
        </p:spPr>
        <p:txBody>
          <a:bodyPr wrap="square" lIns="0" tIns="12700" rIns="0" bIns="0" rtlCol="0" vert="horz">
            <a:spAutoFit/>
          </a:bodyPr>
          <a:lstStyle/>
          <a:p>
            <a:pPr algn="just" marL="12700" marR="5080">
              <a:lnSpc>
                <a:spcPct val="100000"/>
              </a:lnSpc>
              <a:spcBef>
                <a:spcPts val="100"/>
              </a:spcBef>
            </a:pPr>
            <a:r>
              <a:rPr dirty="0" sz="1800" spc="-50" b="1">
                <a:solidFill>
                  <a:srgbClr val="525252"/>
                </a:solidFill>
                <a:latin typeface="微软雅黑"/>
                <a:cs typeface="微软雅黑"/>
              </a:rPr>
              <a:t>核</a:t>
            </a:r>
            <a:r>
              <a:rPr dirty="0" sz="1800" spc="-50" b="1">
                <a:solidFill>
                  <a:srgbClr val="525252"/>
                </a:solidFill>
                <a:latin typeface="微软雅黑"/>
                <a:cs typeface="微软雅黑"/>
              </a:rPr>
              <a:t>心</a:t>
            </a:r>
            <a:r>
              <a:rPr dirty="0" sz="1800" spc="-50" b="1">
                <a:solidFill>
                  <a:srgbClr val="525252"/>
                </a:solidFill>
                <a:latin typeface="微软雅黑"/>
                <a:cs typeface="微软雅黑"/>
              </a:rPr>
              <a:t>态</a:t>
            </a:r>
            <a:endParaRPr sz="1800">
              <a:latin typeface="微软雅黑"/>
              <a:cs typeface="微软雅黑"/>
            </a:endParaRPr>
          </a:p>
        </p:txBody>
      </p:sp>
      <p:sp>
        <p:nvSpPr>
          <p:cNvPr id="40" name="object 40" descr=""/>
          <p:cNvSpPr/>
          <p:nvPr/>
        </p:nvSpPr>
        <p:spPr>
          <a:xfrm>
            <a:off x="2567939" y="2055876"/>
            <a:ext cx="812800" cy="0"/>
          </a:xfrm>
          <a:custGeom>
            <a:avLst/>
            <a:gdLst/>
            <a:ahLst/>
            <a:cxnLst/>
            <a:rect l="l" t="t" r="r" b="b"/>
            <a:pathLst>
              <a:path w="812800" h="0">
                <a:moveTo>
                  <a:pt x="0" y="0"/>
                </a:moveTo>
                <a:lnTo>
                  <a:pt x="812292" y="0"/>
                </a:lnTo>
              </a:path>
            </a:pathLst>
          </a:custGeom>
          <a:ln w="9144">
            <a:solidFill>
              <a:srgbClr val="000000"/>
            </a:solidFill>
            <a:prstDash val="sysDash"/>
          </a:ln>
        </p:spPr>
        <p:txBody>
          <a:bodyPr wrap="square" lIns="0" tIns="0" rIns="0" bIns="0" rtlCol="0"/>
          <a:lstStyle/>
          <a:p/>
        </p:txBody>
      </p:sp>
      <p:sp>
        <p:nvSpPr>
          <p:cNvPr id="41" name="object 41" descr=""/>
          <p:cNvSpPr/>
          <p:nvPr/>
        </p:nvSpPr>
        <p:spPr>
          <a:xfrm>
            <a:off x="2567939" y="3858767"/>
            <a:ext cx="812800" cy="0"/>
          </a:xfrm>
          <a:custGeom>
            <a:avLst/>
            <a:gdLst/>
            <a:ahLst/>
            <a:cxnLst/>
            <a:rect l="l" t="t" r="r" b="b"/>
            <a:pathLst>
              <a:path w="812800" h="0">
                <a:moveTo>
                  <a:pt x="0" y="0"/>
                </a:moveTo>
                <a:lnTo>
                  <a:pt x="812292" y="0"/>
                </a:lnTo>
              </a:path>
            </a:pathLst>
          </a:custGeom>
          <a:ln w="9144">
            <a:solidFill>
              <a:srgbClr val="000000"/>
            </a:solidFill>
            <a:prstDash val="sysDash"/>
          </a:ln>
        </p:spPr>
        <p:txBody>
          <a:bodyPr wrap="square" lIns="0" tIns="0" rIns="0" bIns="0" rtlCol="0"/>
          <a:lstStyle/>
          <a:p/>
        </p:txBody>
      </p:sp>
      <p:sp>
        <p:nvSpPr>
          <p:cNvPr id="42" name="object 42" descr=""/>
          <p:cNvSpPr/>
          <p:nvPr/>
        </p:nvSpPr>
        <p:spPr>
          <a:xfrm>
            <a:off x="2567939" y="4872228"/>
            <a:ext cx="812800" cy="0"/>
          </a:xfrm>
          <a:custGeom>
            <a:avLst/>
            <a:gdLst/>
            <a:ahLst/>
            <a:cxnLst/>
            <a:rect l="l" t="t" r="r" b="b"/>
            <a:pathLst>
              <a:path w="812800" h="0">
                <a:moveTo>
                  <a:pt x="0" y="0"/>
                </a:moveTo>
                <a:lnTo>
                  <a:pt x="812292" y="0"/>
                </a:lnTo>
              </a:path>
            </a:pathLst>
          </a:custGeom>
          <a:ln w="9144">
            <a:solidFill>
              <a:srgbClr val="000000"/>
            </a:solidFill>
            <a:prstDash val="sysDash"/>
          </a:ln>
        </p:spPr>
        <p:txBody>
          <a:bodyPr wrap="square" lIns="0" tIns="0" rIns="0" bIns="0" rtlCol="0"/>
          <a:lstStyle/>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3662934" cy="787146"/>
          </a:xfrm>
          <a:prstGeom prst="rect">
            <a:avLst/>
          </a:prstGeom>
        </p:spPr>
      </p:pic>
      <p:sp>
        <p:nvSpPr>
          <p:cNvPr id="3" name="object 3"/>
          <p:cNvSpPr txBox="1">
            <a:spLocks noGrp="1"/>
          </p:cNvSpPr>
          <p:nvPr>
            <p:ph type="title"/>
          </p:nvPr>
        </p:nvSpPr>
        <p:spPr>
          <a:xfrm>
            <a:off x="566724" y="309498"/>
            <a:ext cx="3221355" cy="452120"/>
          </a:xfrm>
          <a:prstGeom prst="rect"/>
        </p:spPr>
        <p:txBody>
          <a:bodyPr wrap="square" lIns="0" tIns="12065" rIns="0" bIns="0" rtlCol="0" vert="horz">
            <a:spAutoFit/>
          </a:bodyPr>
          <a:lstStyle/>
          <a:p>
            <a:pPr marL="12700">
              <a:lnSpc>
                <a:spcPct val="100000"/>
              </a:lnSpc>
              <a:spcBef>
                <a:spcPts val="95"/>
              </a:spcBef>
            </a:pPr>
            <a:r>
              <a:rPr dirty="0" spc="-35"/>
              <a:t>系</a:t>
            </a:r>
            <a:r>
              <a:rPr dirty="0" spc="-35"/>
              <a:t>统</a:t>
            </a:r>
            <a:r>
              <a:rPr dirty="0" spc="-35"/>
              <a:t>调</a:t>
            </a:r>
            <a:r>
              <a:rPr dirty="0" spc="-35"/>
              <a:t>用</a:t>
            </a:r>
            <a:r>
              <a:rPr dirty="0" spc="-35"/>
              <a:t>的</a:t>
            </a:r>
            <a:r>
              <a:rPr dirty="0" spc="-35"/>
              <a:t>组</a:t>
            </a:r>
            <a:r>
              <a:rPr dirty="0" spc="-35"/>
              <a:t>织</a:t>
            </a:r>
            <a:r>
              <a:rPr dirty="0" spc="-35"/>
              <a:t>实</a:t>
            </a:r>
            <a:r>
              <a:rPr dirty="0" spc="-50"/>
              <a:t>现</a:t>
            </a:r>
          </a:p>
        </p:txBody>
      </p:sp>
      <p:sp>
        <p:nvSpPr>
          <p:cNvPr id="4" name="object 4" descr=""/>
          <p:cNvSpPr txBox="1"/>
          <p:nvPr/>
        </p:nvSpPr>
        <p:spPr>
          <a:xfrm>
            <a:off x="1188821" y="1906270"/>
            <a:ext cx="10083800" cy="2776855"/>
          </a:xfrm>
          <a:prstGeom prst="rect">
            <a:avLst/>
          </a:prstGeom>
        </p:spPr>
        <p:txBody>
          <a:bodyPr wrap="square" lIns="0" tIns="12700" rIns="0" bIns="0" rtlCol="0" vert="horz">
            <a:spAutoFit/>
          </a:bodyPr>
          <a:lstStyle/>
          <a:p>
            <a:pPr marL="12700">
              <a:lnSpc>
                <a:spcPct val="100000"/>
              </a:lnSpc>
              <a:spcBef>
                <a:spcPts val="100"/>
              </a:spcBef>
            </a:pPr>
            <a:r>
              <a:rPr dirty="0" sz="2400" spc="-5">
                <a:latin typeface="微软雅黑"/>
                <a:cs typeface="微软雅黑"/>
              </a:rPr>
              <a:t>不同的操作系统，系统调用实现的具体方法有所不同，但其实质是相同的：</a:t>
            </a:r>
            <a:endParaRPr sz="2400">
              <a:latin typeface="微软雅黑"/>
              <a:cs typeface="微软雅黑"/>
            </a:endParaRPr>
          </a:p>
          <a:p>
            <a:pPr>
              <a:lnSpc>
                <a:spcPct val="100000"/>
              </a:lnSpc>
              <a:spcBef>
                <a:spcPts val="65"/>
              </a:spcBef>
            </a:pPr>
            <a:endParaRPr sz="1800">
              <a:latin typeface="微软雅黑"/>
              <a:cs typeface="微软雅黑"/>
            </a:endParaRPr>
          </a:p>
          <a:p>
            <a:pPr marL="815340" indent="-473075">
              <a:lnSpc>
                <a:spcPct val="100000"/>
              </a:lnSpc>
              <a:buAutoNum type="arabicParenBoth"/>
              <a:tabLst>
                <a:tab pos="815975" algn="l"/>
              </a:tabLst>
            </a:pPr>
            <a:r>
              <a:rPr dirty="0" sz="2400" spc="-5">
                <a:latin typeface="微软雅黑"/>
                <a:cs typeface="微软雅黑"/>
              </a:rPr>
              <a:t>每个系统调用对应一个系统调用号；</a:t>
            </a:r>
            <a:endParaRPr sz="2400">
              <a:latin typeface="微软雅黑"/>
              <a:cs typeface="微软雅黑"/>
            </a:endParaRPr>
          </a:p>
          <a:p>
            <a:pPr>
              <a:lnSpc>
                <a:spcPct val="100000"/>
              </a:lnSpc>
              <a:spcBef>
                <a:spcPts val="55"/>
              </a:spcBef>
              <a:buFont typeface="΢"/>
              <a:buAutoNum type="arabicParenBoth"/>
            </a:pPr>
            <a:endParaRPr sz="1800">
              <a:latin typeface="微软雅黑"/>
              <a:cs typeface="微软雅黑"/>
            </a:endParaRPr>
          </a:p>
          <a:p>
            <a:pPr marL="815340" indent="-473075">
              <a:lnSpc>
                <a:spcPct val="100000"/>
              </a:lnSpc>
              <a:buAutoNum type="arabicParenBoth"/>
              <a:tabLst>
                <a:tab pos="815975" algn="l"/>
              </a:tabLst>
            </a:pPr>
            <a:r>
              <a:rPr dirty="0" sz="2400" spc="-5">
                <a:latin typeface="微软雅黑"/>
                <a:cs typeface="微软雅黑"/>
              </a:rPr>
              <a:t>每个系统调用对应一个执行程序段；</a:t>
            </a:r>
            <a:endParaRPr sz="2400">
              <a:latin typeface="微软雅黑"/>
              <a:cs typeface="微软雅黑"/>
            </a:endParaRPr>
          </a:p>
          <a:p>
            <a:pPr>
              <a:lnSpc>
                <a:spcPct val="100000"/>
              </a:lnSpc>
              <a:spcBef>
                <a:spcPts val="70"/>
              </a:spcBef>
              <a:buFont typeface="΢"/>
              <a:buAutoNum type="arabicParenBoth"/>
            </a:pPr>
            <a:endParaRPr sz="1800">
              <a:latin typeface="微软雅黑"/>
              <a:cs typeface="微软雅黑"/>
            </a:endParaRPr>
          </a:p>
          <a:p>
            <a:pPr marL="815340" indent="-473075">
              <a:lnSpc>
                <a:spcPct val="100000"/>
              </a:lnSpc>
              <a:buAutoNum type="arabicParenBoth"/>
              <a:tabLst>
                <a:tab pos="815975" algn="l"/>
              </a:tabLst>
            </a:pPr>
            <a:r>
              <a:rPr dirty="0" sz="2400" spc="-10">
                <a:latin typeface="微软雅黑"/>
                <a:cs typeface="微软雅黑"/>
              </a:rPr>
              <a:t>每个系统调用要求一定数量的输入参数和返回值。</a:t>
            </a:r>
            <a:endParaRPr sz="2400">
              <a:latin typeface="微软雅黑"/>
              <a:cs typeface="微软雅黑"/>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656641" y="2345245"/>
            <a:ext cx="1140460" cy="2667635"/>
            <a:chOff x="6656641" y="2345245"/>
            <a:chExt cx="1140460" cy="2667635"/>
          </a:xfrm>
        </p:grpSpPr>
        <p:sp>
          <p:nvSpPr>
            <p:cNvPr id="3" name="object 3" descr=""/>
            <p:cNvSpPr/>
            <p:nvPr/>
          </p:nvSpPr>
          <p:spPr>
            <a:xfrm>
              <a:off x="6672072" y="2350007"/>
              <a:ext cx="1120140" cy="2658110"/>
            </a:xfrm>
            <a:custGeom>
              <a:avLst/>
              <a:gdLst/>
              <a:ahLst/>
              <a:cxnLst/>
              <a:rect l="l" t="t" r="r" b="b"/>
              <a:pathLst>
                <a:path w="1120140" h="2658110">
                  <a:moveTo>
                    <a:pt x="1120140" y="0"/>
                  </a:moveTo>
                  <a:lnTo>
                    <a:pt x="0" y="0"/>
                  </a:lnTo>
                  <a:lnTo>
                    <a:pt x="0" y="2657856"/>
                  </a:lnTo>
                  <a:lnTo>
                    <a:pt x="1120140" y="2657856"/>
                  </a:lnTo>
                  <a:lnTo>
                    <a:pt x="1120140" y="0"/>
                  </a:lnTo>
                  <a:close/>
                </a:path>
              </a:pathLst>
            </a:custGeom>
            <a:solidFill>
              <a:srgbClr val="CCFFCC"/>
            </a:solidFill>
          </p:spPr>
          <p:txBody>
            <a:bodyPr wrap="square" lIns="0" tIns="0" rIns="0" bIns="0" rtlCol="0"/>
            <a:lstStyle/>
            <a:p/>
          </p:txBody>
        </p:sp>
        <p:sp>
          <p:nvSpPr>
            <p:cNvPr id="4" name="object 4" descr=""/>
            <p:cNvSpPr/>
            <p:nvPr/>
          </p:nvSpPr>
          <p:spPr>
            <a:xfrm>
              <a:off x="6672072" y="2350007"/>
              <a:ext cx="1120140" cy="2658110"/>
            </a:xfrm>
            <a:custGeom>
              <a:avLst/>
              <a:gdLst/>
              <a:ahLst/>
              <a:cxnLst/>
              <a:rect l="l" t="t" r="r" b="b"/>
              <a:pathLst>
                <a:path w="1120140" h="2658110">
                  <a:moveTo>
                    <a:pt x="0" y="2657856"/>
                  </a:moveTo>
                  <a:lnTo>
                    <a:pt x="1120140" y="2657856"/>
                  </a:lnTo>
                  <a:lnTo>
                    <a:pt x="1120140" y="0"/>
                  </a:lnTo>
                  <a:lnTo>
                    <a:pt x="0" y="0"/>
                  </a:lnTo>
                  <a:lnTo>
                    <a:pt x="0" y="2657856"/>
                  </a:lnTo>
                  <a:close/>
                </a:path>
              </a:pathLst>
            </a:custGeom>
            <a:ln w="9144">
              <a:solidFill>
                <a:srgbClr val="000000"/>
              </a:solidFill>
            </a:ln>
          </p:spPr>
          <p:txBody>
            <a:bodyPr wrap="square" lIns="0" tIns="0" rIns="0" bIns="0" rtlCol="0"/>
            <a:lstStyle/>
            <a:p/>
          </p:txBody>
        </p:sp>
        <p:sp>
          <p:nvSpPr>
            <p:cNvPr id="5" name="object 5" descr=""/>
            <p:cNvSpPr/>
            <p:nvPr/>
          </p:nvSpPr>
          <p:spPr>
            <a:xfrm>
              <a:off x="6661404" y="2805683"/>
              <a:ext cx="1118870" cy="0"/>
            </a:xfrm>
            <a:custGeom>
              <a:avLst/>
              <a:gdLst/>
              <a:ahLst/>
              <a:cxnLst/>
              <a:rect l="l" t="t" r="r" b="b"/>
              <a:pathLst>
                <a:path w="1118870" h="0">
                  <a:moveTo>
                    <a:pt x="0" y="0"/>
                  </a:moveTo>
                  <a:lnTo>
                    <a:pt x="1118616" y="0"/>
                  </a:lnTo>
                </a:path>
              </a:pathLst>
            </a:custGeom>
            <a:ln w="9144">
              <a:solidFill>
                <a:srgbClr val="000000"/>
              </a:solidFill>
            </a:ln>
          </p:spPr>
          <p:txBody>
            <a:bodyPr wrap="square" lIns="0" tIns="0" rIns="0" bIns="0" rtlCol="0"/>
            <a:lstStyle/>
            <a:p/>
          </p:txBody>
        </p:sp>
      </p:grpSp>
      <p:sp>
        <p:nvSpPr>
          <p:cNvPr id="6" name="object 6" descr=""/>
          <p:cNvSpPr txBox="1"/>
          <p:nvPr/>
        </p:nvSpPr>
        <p:spPr>
          <a:xfrm>
            <a:off x="7048754" y="2755518"/>
            <a:ext cx="277495" cy="269240"/>
          </a:xfrm>
          <a:prstGeom prst="rect">
            <a:avLst/>
          </a:prstGeom>
        </p:spPr>
        <p:txBody>
          <a:bodyPr wrap="square" lIns="0" tIns="12065" rIns="0" bIns="0" rtlCol="0" vert="horz">
            <a:spAutoFit/>
          </a:bodyPr>
          <a:lstStyle/>
          <a:p>
            <a:pPr marL="38100">
              <a:lnSpc>
                <a:spcPct val="100000"/>
              </a:lnSpc>
              <a:spcBef>
                <a:spcPts val="95"/>
              </a:spcBef>
            </a:pPr>
            <a:r>
              <a:rPr dirty="0" sz="1600" spc="-25" b="1">
                <a:solidFill>
                  <a:srgbClr val="525252"/>
                </a:solidFill>
                <a:latin typeface="微软雅黑"/>
                <a:cs typeface="微软雅黑"/>
              </a:rPr>
              <a:t>a</a:t>
            </a:r>
            <a:r>
              <a:rPr dirty="0" baseline="-21164" sz="1575" spc="-37" b="1">
                <a:solidFill>
                  <a:srgbClr val="525252"/>
                </a:solidFill>
                <a:latin typeface="微软雅黑"/>
                <a:cs typeface="微软雅黑"/>
              </a:rPr>
              <a:t>1</a:t>
            </a:r>
            <a:endParaRPr baseline="-21164" sz="1575">
              <a:latin typeface="微软雅黑"/>
              <a:cs typeface="微软雅黑"/>
            </a:endParaRPr>
          </a:p>
        </p:txBody>
      </p:sp>
      <p:sp>
        <p:nvSpPr>
          <p:cNvPr id="7" name="object 7" descr=""/>
          <p:cNvSpPr txBox="1"/>
          <p:nvPr/>
        </p:nvSpPr>
        <p:spPr>
          <a:xfrm>
            <a:off x="7074154" y="2299842"/>
            <a:ext cx="142875"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525252"/>
                </a:solidFill>
                <a:latin typeface="微软雅黑"/>
                <a:cs typeface="微软雅黑"/>
              </a:rPr>
              <a:t>a</a:t>
            </a:r>
            <a:endParaRPr sz="1600">
              <a:latin typeface="微软雅黑"/>
              <a:cs typeface="微软雅黑"/>
            </a:endParaRPr>
          </a:p>
        </p:txBody>
      </p:sp>
      <p:sp>
        <p:nvSpPr>
          <p:cNvPr id="8" name="object 8" descr=""/>
          <p:cNvSpPr txBox="1"/>
          <p:nvPr/>
        </p:nvSpPr>
        <p:spPr>
          <a:xfrm>
            <a:off x="7191502" y="2415667"/>
            <a:ext cx="109220" cy="188595"/>
          </a:xfrm>
          <a:prstGeom prst="rect">
            <a:avLst/>
          </a:prstGeom>
        </p:spPr>
        <p:txBody>
          <a:bodyPr wrap="square" lIns="0" tIns="14604" rIns="0" bIns="0" rtlCol="0" vert="horz">
            <a:spAutoFit/>
          </a:bodyPr>
          <a:lstStyle/>
          <a:p>
            <a:pPr marL="12700">
              <a:lnSpc>
                <a:spcPct val="100000"/>
              </a:lnSpc>
              <a:spcBef>
                <a:spcPts val="114"/>
              </a:spcBef>
            </a:pPr>
            <a:r>
              <a:rPr dirty="0" sz="1050" spc="10" b="1">
                <a:solidFill>
                  <a:srgbClr val="525252"/>
                </a:solidFill>
                <a:latin typeface="微软雅黑"/>
                <a:cs typeface="微软雅黑"/>
              </a:rPr>
              <a:t>0</a:t>
            </a:r>
            <a:endParaRPr sz="1050">
              <a:latin typeface="微软雅黑"/>
              <a:cs typeface="微软雅黑"/>
            </a:endParaRPr>
          </a:p>
        </p:txBody>
      </p:sp>
      <p:sp>
        <p:nvSpPr>
          <p:cNvPr id="9" name="object 9" descr=""/>
          <p:cNvSpPr txBox="1"/>
          <p:nvPr/>
        </p:nvSpPr>
        <p:spPr>
          <a:xfrm>
            <a:off x="6672071" y="3261359"/>
            <a:ext cx="1120140" cy="455930"/>
          </a:xfrm>
          <a:prstGeom prst="rect">
            <a:avLst/>
          </a:prstGeom>
          <a:solidFill>
            <a:srgbClr val="CCFFCC"/>
          </a:solidFill>
          <a:ln w="9144">
            <a:solidFill>
              <a:srgbClr val="000000"/>
            </a:solidFill>
          </a:ln>
        </p:spPr>
        <p:txBody>
          <a:bodyPr wrap="square" lIns="0" tIns="38100" rIns="0" bIns="0" rtlCol="0" vert="horz">
            <a:spAutoFit/>
          </a:bodyPr>
          <a:lstStyle/>
          <a:p>
            <a:pPr algn="ctr" marR="236854">
              <a:lnSpc>
                <a:spcPct val="100000"/>
              </a:lnSpc>
              <a:spcBef>
                <a:spcPts val="300"/>
              </a:spcBef>
            </a:pPr>
            <a:r>
              <a:rPr dirty="0" sz="1600" spc="-5" b="1">
                <a:solidFill>
                  <a:srgbClr val="525252"/>
                </a:solidFill>
                <a:latin typeface="微软雅黑"/>
                <a:cs typeface="微软雅黑"/>
              </a:rPr>
              <a:t>┇</a:t>
            </a:r>
            <a:endParaRPr sz="1600">
              <a:latin typeface="微软雅黑"/>
              <a:cs typeface="微软雅黑"/>
            </a:endParaRPr>
          </a:p>
        </p:txBody>
      </p:sp>
      <p:sp>
        <p:nvSpPr>
          <p:cNvPr id="10" name="object 10" descr=""/>
          <p:cNvSpPr txBox="1"/>
          <p:nvPr/>
        </p:nvSpPr>
        <p:spPr>
          <a:xfrm>
            <a:off x="6672071" y="3717035"/>
            <a:ext cx="1120140" cy="455930"/>
          </a:xfrm>
          <a:prstGeom prst="rect">
            <a:avLst/>
          </a:prstGeom>
          <a:solidFill>
            <a:srgbClr val="CCFFCC"/>
          </a:solidFill>
          <a:ln w="9144">
            <a:solidFill>
              <a:srgbClr val="000000"/>
            </a:solidFill>
          </a:ln>
        </p:spPr>
        <p:txBody>
          <a:bodyPr wrap="square" lIns="0" tIns="0" rIns="0" bIns="0" rtlCol="0" vert="horz">
            <a:spAutoFit/>
          </a:bodyPr>
          <a:lstStyle/>
          <a:p>
            <a:pPr algn="ctr" marR="125095">
              <a:lnSpc>
                <a:spcPts val="1645"/>
              </a:lnSpc>
            </a:pPr>
            <a:r>
              <a:rPr dirty="0" sz="1600" spc="-25" b="1">
                <a:solidFill>
                  <a:srgbClr val="525252"/>
                </a:solidFill>
                <a:latin typeface="微软雅黑"/>
                <a:cs typeface="微软雅黑"/>
              </a:rPr>
              <a:t>a</a:t>
            </a:r>
            <a:r>
              <a:rPr dirty="0" baseline="-21164" sz="1575" spc="-37" b="1">
                <a:solidFill>
                  <a:srgbClr val="525252"/>
                </a:solidFill>
                <a:latin typeface="微软雅黑"/>
                <a:cs typeface="微软雅黑"/>
              </a:rPr>
              <a:t>i</a:t>
            </a:r>
            <a:endParaRPr baseline="-21164" sz="1575">
              <a:latin typeface="微软雅黑"/>
              <a:cs typeface="微软雅黑"/>
            </a:endParaRPr>
          </a:p>
        </p:txBody>
      </p:sp>
      <p:sp>
        <p:nvSpPr>
          <p:cNvPr id="11" name="object 11" descr=""/>
          <p:cNvSpPr txBox="1"/>
          <p:nvPr/>
        </p:nvSpPr>
        <p:spPr>
          <a:xfrm>
            <a:off x="6717030" y="1540891"/>
            <a:ext cx="1038860" cy="513080"/>
          </a:xfrm>
          <a:prstGeom prst="rect">
            <a:avLst/>
          </a:prstGeom>
        </p:spPr>
        <p:txBody>
          <a:bodyPr wrap="square" lIns="0" tIns="12065" rIns="0" bIns="0" rtlCol="0" vert="horz">
            <a:spAutoFit/>
          </a:bodyPr>
          <a:lstStyle/>
          <a:p>
            <a:pPr marL="12700" marR="5080">
              <a:lnSpc>
                <a:spcPct val="100000"/>
              </a:lnSpc>
              <a:spcBef>
                <a:spcPts val="95"/>
              </a:spcBef>
            </a:pPr>
            <a:r>
              <a:rPr dirty="0" sz="1600" spc="-25" b="1">
                <a:solidFill>
                  <a:srgbClr val="525252"/>
                </a:solidFill>
                <a:latin typeface="微软雅黑"/>
                <a:cs typeface="微软雅黑"/>
              </a:rPr>
              <a:t>例</a:t>
            </a:r>
            <a:r>
              <a:rPr dirty="0" sz="1600" spc="-25" b="1">
                <a:solidFill>
                  <a:srgbClr val="525252"/>
                </a:solidFill>
                <a:latin typeface="微软雅黑"/>
                <a:cs typeface="微软雅黑"/>
              </a:rPr>
              <a:t>行</a:t>
            </a:r>
            <a:r>
              <a:rPr dirty="0" sz="1600" spc="-25" b="1">
                <a:solidFill>
                  <a:srgbClr val="525252"/>
                </a:solidFill>
                <a:latin typeface="微软雅黑"/>
                <a:cs typeface="微软雅黑"/>
              </a:rPr>
              <a:t>子</a:t>
            </a:r>
            <a:r>
              <a:rPr dirty="0" sz="1600" spc="-25" b="1">
                <a:solidFill>
                  <a:srgbClr val="525252"/>
                </a:solidFill>
                <a:latin typeface="微软雅黑"/>
                <a:cs typeface="微软雅黑"/>
              </a:rPr>
              <a:t>程</a:t>
            </a:r>
            <a:r>
              <a:rPr dirty="0" sz="1600" spc="-50" b="1">
                <a:solidFill>
                  <a:srgbClr val="525252"/>
                </a:solidFill>
                <a:latin typeface="微软雅黑"/>
                <a:cs typeface="微软雅黑"/>
              </a:rPr>
              <a:t>序</a:t>
            </a:r>
            <a:r>
              <a:rPr dirty="0" sz="1600" spc="-25" b="1">
                <a:solidFill>
                  <a:srgbClr val="525252"/>
                </a:solidFill>
                <a:latin typeface="微软雅黑"/>
                <a:cs typeface="微软雅黑"/>
              </a:rPr>
              <a:t>入</a:t>
            </a:r>
            <a:r>
              <a:rPr dirty="0" sz="1600" spc="-25" b="1">
                <a:solidFill>
                  <a:srgbClr val="525252"/>
                </a:solidFill>
                <a:latin typeface="微软雅黑"/>
                <a:cs typeface="微软雅黑"/>
              </a:rPr>
              <a:t>口</a:t>
            </a:r>
            <a:r>
              <a:rPr dirty="0" sz="1600" spc="-25" b="1">
                <a:solidFill>
                  <a:srgbClr val="525252"/>
                </a:solidFill>
                <a:latin typeface="微软雅黑"/>
                <a:cs typeface="微软雅黑"/>
              </a:rPr>
              <a:t>地</a:t>
            </a:r>
            <a:r>
              <a:rPr dirty="0" sz="1600" spc="-25" b="1">
                <a:solidFill>
                  <a:srgbClr val="525252"/>
                </a:solidFill>
                <a:latin typeface="微软雅黑"/>
                <a:cs typeface="微软雅黑"/>
              </a:rPr>
              <a:t>址</a:t>
            </a:r>
            <a:r>
              <a:rPr dirty="0" sz="1600" spc="-50" b="1">
                <a:solidFill>
                  <a:srgbClr val="525252"/>
                </a:solidFill>
                <a:latin typeface="微软雅黑"/>
                <a:cs typeface="微软雅黑"/>
              </a:rPr>
              <a:t>表</a:t>
            </a:r>
            <a:endParaRPr sz="1600">
              <a:latin typeface="微软雅黑"/>
              <a:cs typeface="微软雅黑"/>
            </a:endParaRPr>
          </a:p>
        </p:txBody>
      </p:sp>
      <p:sp>
        <p:nvSpPr>
          <p:cNvPr id="12" name="object 12" descr=""/>
          <p:cNvSpPr txBox="1"/>
          <p:nvPr/>
        </p:nvSpPr>
        <p:spPr>
          <a:xfrm>
            <a:off x="6278626" y="2148967"/>
            <a:ext cx="45720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525252"/>
                </a:solidFill>
                <a:latin typeface="微软雅黑"/>
                <a:cs typeface="微软雅黑"/>
              </a:rPr>
              <a:t>A+0</a:t>
            </a:r>
            <a:endParaRPr sz="1600">
              <a:latin typeface="微软雅黑"/>
              <a:cs typeface="微软雅黑"/>
            </a:endParaRPr>
          </a:p>
        </p:txBody>
      </p:sp>
      <p:sp>
        <p:nvSpPr>
          <p:cNvPr id="13" name="object 13" descr=""/>
          <p:cNvSpPr txBox="1"/>
          <p:nvPr/>
        </p:nvSpPr>
        <p:spPr>
          <a:xfrm>
            <a:off x="6265926" y="2630169"/>
            <a:ext cx="45720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525252"/>
                </a:solidFill>
                <a:latin typeface="微软雅黑"/>
                <a:cs typeface="微软雅黑"/>
              </a:rPr>
              <a:t>A+1</a:t>
            </a:r>
            <a:endParaRPr sz="1600">
              <a:latin typeface="微软雅黑"/>
              <a:cs typeface="微软雅黑"/>
            </a:endParaRPr>
          </a:p>
        </p:txBody>
      </p:sp>
      <p:sp>
        <p:nvSpPr>
          <p:cNvPr id="14" name="object 14" descr=""/>
          <p:cNvSpPr txBox="1"/>
          <p:nvPr/>
        </p:nvSpPr>
        <p:spPr>
          <a:xfrm>
            <a:off x="6672071" y="4172711"/>
            <a:ext cx="1120140" cy="835660"/>
          </a:xfrm>
          <a:prstGeom prst="rect">
            <a:avLst/>
          </a:prstGeom>
          <a:ln w="9144">
            <a:solidFill>
              <a:srgbClr val="000000"/>
            </a:solidFill>
          </a:ln>
        </p:spPr>
        <p:txBody>
          <a:bodyPr wrap="square" lIns="0" tIns="190500" rIns="0" bIns="0" rtlCol="0" vert="horz">
            <a:spAutoFit/>
          </a:bodyPr>
          <a:lstStyle/>
          <a:p>
            <a:pPr algn="ctr" marR="199390">
              <a:lnSpc>
                <a:spcPct val="100000"/>
              </a:lnSpc>
              <a:spcBef>
                <a:spcPts val="1500"/>
              </a:spcBef>
            </a:pPr>
            <a:r>
              <a:rPr dirty="0" sz="1600" spc="-5" b="1">
                <a:solidFill>
                  <a:srgbClr val="525252"/>
                </a:solidFill>
                <a:latin typeface="微软雅黑"/>
                <a:cs typeface="微软雅黑"/>
              </a:rPr>
              <a:t>┇</a:t>
            </a:r>
            <a:endParaRPr sz="1600">
              <a:latin typeface="微软雅黑"/>
              <a:cs typeface="微软雅黑"/>
            </a:endParaRPr>
          </a:p>
        </p:txBody>
      </p:sp>
      <p:sp>
        <p:nvSpPr>
          <p:cNvPr id="15" name="object 15" descr=""/>
          <p:cNvSpPr txBox="1"/>
          <p:nvPr/>
        </p:nvSpPr>
        <p:spPr>
          <a:xfrm>
            <a:off x="6283578" y="3539997"/>
            <a:ext cx="39243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525252"/>
                </a:solidFill>
                <a:latin typeface="微软雅黑"/>
                <a:cs typeface="微软雅黑"/>
              </a:rPr>
              <a:t>A+i</a:t>
            </a:r>
            <a:endParaRPr sz="1600">
              <a:latin typeface="微软雅黑"/>
              <a:cs typeface="微软雅黑"/>
            </a:endParaRPr>
          </a:p>
        </p:txBody>
      </p:sp>
      <p:sp>
        <p:nvSpPr>
          <p:cNvPr id="16" name="object 16" descr=""/>
          <p:cNvSpPr txBox="1"/>
          <p:nvPr/>
        </p:nvSpPr>
        <p:spPr>
          <a:xfrm>
            <a:off x="4049267" y="2471927"/>
            <a:ext cx="1358265" cy="2433955"/>
          </a:xfrm>
          <a:prstGeom prst="rect">
            <a:avLst/>
          </a:prstGeom>
          <a:solidFill>
            <a:srgbClr val="CCFFCC"/>
          </a:solidFill>
          <a:ln w="9144">
            <a:solidFill>
              <a:srgbClr val="000000"/>
            </a:solidFill>
          </a:ln>
        </p:spPr>
        <p:txBody>
          <a:bodyPr wrap="square" lIns="0" tIns="38100" rIns="0" bIns="0" rtlCol="0" vert="horz">
            <a:spAutoFit/>
          </a:bodyPr>
          <a:lstStyle/>
          <a:p>
            <a:pPr marL="92075">
              <a:lnSpc>
                <a:spcPct val="100000"/>
              </a:lnSpc>
              <a:spcBef>
                <a:spcPts val="300"/>
              </a:spcBef>
            </a:pPr>
            <a:r>
              <a:rPr dirty="0" sz="1600" spc="-25" b="1">
                <a:solidFill>
                  <a:srgbClr val="525252"/>
                </a:solidFill>
                <a:latin typeface="微软雅黑"/>
                <a:cs typeface="微软雅黑"/>
              </a:rPr>
              <a:t>保</a:t>
            </a:r>
            <a:r>
              <a:rPr dirty="0" sz="1600" spc="-25" b="1">
                <a:solidFill>
                  <a:srgbClr val="525252"/>
                </a:solidFill>
                <a:latin typeface="微软雅黑"/>
                <a:cs typeface="微软雅黑"/>
              </a:rPr>
              <a:t>护</a:t>
            </a:r>
            <a:r>
              <a:rPr dirty="0" sz="1600" spc="-25" b="1">
                <a:solidFill>
                  <a:srgbClr val="525252"/>
                </a:solidFill>
                <a:latin typeface="微软雅黑"/>
                <a:cs typeface="微软雅黑"/>
              </a:rPr>
              <a:t>现</a:t>
            </a:r>
            <a:r>
              <a:rPr dirty="0" sz="1600" spc="-25" b="1">
                <a:solidFill>
                  <a:srgbClr val="525252"/>
                </a:solidFill>
                <a:latin typeface="微软雅黑"/>
                <a:cs typeface="微软雅黑"/>
              </a:rPr>
              <a:t>场</a:t>
            </a:r>
            <a:r>
              <a:rPr dirty="0" sz="1600" spc="-50" b="1">
                <a:solidFill>
                  <a:srgbClr val="525252"/>
                </a:solidFill>
                <a:latin typeface="微软雅黑"/>
                <a:cs typeface="微软雅黑"/>
              </a:rPr>
              <a:t>；</a:t>
            </a:r>
            <a:endParaRPr sz="1600">
              <a:latin typeface="微软雅黑"/>
              <a:cs typeface="微软雅黑"/>
            </a:endParaRPr>
          </a:p>
          <a:p>
            <a:pPr marL="92075">
              <a:lnSpc>
                <a:spcPct val="100000"/>
              </a:lnSpc>
            </a:pPr>
            <a:r>
              <a:rPr dirty="0" sz="1600" spc="-5" b="1">
                <a:solidFill>
                  <a:srgbClr val="525252"/>
                </a:solidFill>
                <a:latin typeface="微软雅黑"/>
                <a:cs typeface="微软雅黑"/>
              </a:rPr>
              <a:t>取 </a:t>
            </a:r>
            <a:r>
              <a:rPr dirty="0" sz="1600" b="1">
                <a:solidFill>
                  <a:srgbClr val="525252"/>
                </a:solidFill>
                <a:latin typeface="微软雅黑"/>
                <a:cs typeface="微软雅黑"/>
              </a:rPr>
              <a:t>i</a:t>
            </a:r>
            <a:r>
              <a:rPr dirty="0" sz="1600" spc="-20" b="1">
                <a:solidFill>
                  <a:srgbClr val="525252"/>
                </a:solidFill>
                <a:latin typeface="微软雅黑"/>
                <a:cs typeface="微软雅黑"/>
              </a:rPr>
              <a:t> 值</a:t>
            </a:r>
            <a:r>
              <a:rPr dirty="0" sz="1600" spc="-50" b="1">
                <a:solidFill>
                  <a:srgbClr val="525252"/>
                </a:solidFill>
                <a:latin typeface="微软雅黑"/>
                <a:cs typeface="微软雅黑"/>
              </a:rPr>
              <a:t>；</a:t>
            </a:r>
            <a:endParaRPr sz="1600">
              <a:latin typeface="微软雅黑"/>
              <a:cs typeface="微软雅黑"/>
            </a:endParaRPr>
          </a:p>
          <a:p>
            <a:pPr marL="92075">
              <a:lnSpc>
                <a:spcPct val="100000"/>
              </a:lnSpc>
            </a:pPr>
            <a:r>
              <a:rPr dirty="0" sz="1600" spc="-25" b="1">
                <a:solidFill>
                  <a:srgbClr val="525252"/>
                </a:solidFill>
                <a:latin typeface="微软雅黑"/>
                <a:cs typeface="微软雅黑"/>
              </a:rPr>
              <a:t>按</a:t>
            </a:r>
            <a:r>
              <a:rPr dirty="0" sz="1600" b="1">
                <a:solidFill>
                  <a:srgbClr val="525252"/>
                </a:solidFill>
                <a:latin typeface="微软雅黑"/>
                <a:cs typeface="微软雅黑"/>
              </a:rPr>
              <a:t>i 值</a:t>
            </a:r>
            <a:r>
              <a:rPr dirty="0" sz="1600" spc="-25" b="1">
                <a:solidFill>
                  <a:srgbClr val="525252"/>
                </a:solidFill>
                <a:latin typeface="微软雅黑"/>
                <a:cs typeface="微软雅黑"/>
              </a:rPr>
              <a:t>转</a:t>
            </a:r>
            <a:r>
              <a:rPr dirty="0" sz="1600" spc="-25" b="1">
                <a:solidFill>
                  <a:srgbClr val="525252"/>
                </a:solidFill>
                <a:latin typeface="微软雅黑"/>
                <a:cs typeface="微软雅黑"/>
              </a:rPr>
              <a:t>移</a:t>
            </a:r>
            <a:r>
              <a:rPr dirty="0" sz="1600" spc="-50" b="1">
                <a:solidFill>
                  <a:srgbClr val="525252"/>
                </a:solidFill>
                <a:latin typeface="微软雅黑"/>
                <a:cs typeface="微软雅黑"/>
              </a:rPr>
              <a:t>；</a:t>
            </a:r>
            <a:endParaRPr sz="1600">
              <a:latin typeface="微软雅黑"/>
              <a:cs typeface="微软雅黑"/>
            </a:endParaRPr>
          </a:p>
          <a:p>
            <a:pPr>
              <a:lnSpc>
                <a:spcPct val="100000"/>
              </a:lnSpc>
              <a:spcBef>
                <a:spcPts val="65"/>
              </a:spcBef>
            </a:pPr>
            <a:endParaRPr sz="1000">
              <a:latin typeface="微软雅黑"/>
              <a:cs typeface="微软雅黑"/>
            </a:endParaRPr>
          </a:p>
          <a:p>
            <a:pPr algn="ctr" marR="375285">
              <a:lnSpc>
                <a:spcPct val="100000"/>
              </a:lnSpc>
            </a:pPr>
            <a:r>
              <a:rPr dirty="0" sz="1600" spc="-50" b="1">
                <a:solidFill>
                  <a:srgbClr val="525252"/>
                </a:solidFill>
                <a:latin typeface="Tahoma"/>
                <a:cs typeface="Tahoma"/>
              </a:rPr>
              <a:t>⁝</a:t>
            </a:r>
            <a:endParaRPr sz="1600">
              <a:latin typeface="Tahoma"/>
              <a:cs typeface="Tahoma"/>
            </a:endParaRPr>
          </a:p>
          <a:p>
            <a:pPr>
              <a:lnSpc>
                <a:spcPct val="100000"/>
              </a:lnSpc>
            </a:pPr>
            <a:endParaRPr sz="1600">
              <a:latin typeface="Tahoma"/>
              <a:cs typeface="Tahoma"/>
            </a:endParaRPr>
          </a:p>
          <a:p>
            <a:pPr marL="92075">
              <a:lnSpc>
                <a:spcPct val="100000"/>
              </a:lnSpc>
            </a:pPr>
            <a:r>
              <a:rPr dirty="0" sz="1600" spc="-30" b="1">
                <a:solidFill>
                  <a:srgbClr val="525252"/>
                </a:solidFill>
                <a:latin typeface="微软雅黑"/>
                <a:cs typeface="微软雅黑"/>
              </a:rPr>
              <a:t>恢</a:t>
            </a:r>
            <a:r>
              <a:rPr dirty="0" sz="1600" spc="-30" b="1">
                <a:solidFill>
                  <a:srgbClr val="525252"/>
                </a:solidFill>
                <a:latin typeface="微软雅黑"/>
                <a:cs typeface="微软雅黑"/>
              </a:rPr>
              <a:t>复</a:t>
            </a:r>
            <a:r>
              <a:rPr dirty="0" sz="1600" spc="-30" b="1">
                <a:solidFill>
                  <a:srgbClr val="525252"/>
                </a:solidFill>
                <a:latin typeface="微软雅黑"/>
                <a:cs typeface="微软雅黑"/>
              </a:rPr>
              <a:t>现</a:t>
            </a:r>
            <a:r>
              <a:rPr dirty="0" sz="1600" spc="-30" b="1">
                <a:solidFill>
                  <a:srgbClr val="525252"/>
                </a:solidFill>
                <a:latin typeface="微软雅黑"/>
                <a:cs typeface="微软雅黑"/>
              </a:rPr>
              <a:t>场</a:t>
            </a:r>
            <a:r>
              <a:rPr dirty="0" sz="1600" spc="-50" b="1">
                <a:solidFill>
                  <a:srgbClr val="525252"/>
                </a:solidFill>
                <a:latin typeface="微软雅黑"/>
                <a:cs typeface="微软雅黑"/>
              </a:rPr>
              <a:t>；</a:t>
            </a:r>
            <a:endParaRPr sz="1600">
              <a:latin typeface="微软雅黑"/>
              <a:cs typeface="微软雅黑"/>
            </a:endParaRPr>
          </a:p>
        </p:txBody>
      </p:sp>
      <p:sp>
        <p:nvSpPr>
          <p:cNvPr id="17" name="object 17" descr=""/>
          <p:cNvSpPr txBox="1"/>
          <p:nvPr/>
        </p:nvSpPr>
        <p:spPr>
          <a:xfrm>
            <a:off x="4261230" y="1739264"/>
            <a:ext cx="837565" cy="513080"/>
          </a:xfrm>
          <a:prstGeom prst="rect">
            <a:avLst/>
          </a:prstGeom>
        </p:spPr>
        <p:txBody>
          <a:bodyPr wrap="square" lIns="0" tIns="12065" rIns="0" bIns="0" rtlCol="0" vert="horz">
            <a:spAutoFit/>
          </a:bodyPr>
          <a:lstStyle/>
          <a:p>
            <a:pPr marL="12700" marR="5080">
              <a:lnSpc>
                <a:spcPct val="100000"/>
              </a:lnSpc>
              <a:spcBef>
                <a:spcPts val="95"/>
              </a:spcBef>
            </a:pPr>
            <a:r>
              <a:rPr dirty="0" sz="1600" spc="-25" b="1">
                <a:solidFill>
                  <a:srgbClr val="525252"/>
                </a:solidFill>
                <a:latin typeface="微软雅黑"/>
                <a:cs typeface="微软雅黑"/>
              </a:rPr>
              <a:t>访</a:t>
            </a:r>
            <a:r>
              <a:rPr dirty="0" sz="1600" spc="-25" b="1">
                <a:solidFill>
                  <a:srgbClr val="525252"/>
                </a:solidFill>
                <a:latin typeface="微软雅黑"/>
                <a:cs typeface="微软雅黑"/>
              </a:rPr>
              <a:t>管</a:t>
            </a:r>
            <a:r>
              <a:rPr dirty="0" sz="1600" spc="-25" b="1">
                <a:solidFill>
                  <a:srgbClr val="525252"/>
                </a:solidFill>
                <a:latin typeface="微软雅黑"/>
                <a:cs typeface="微软雅黑"/>
              </a:rPr>
              <a:t>中</a:t>
            </a:r>
            <a:r>
              <a:rPr dirty="0" sz="1600" spc="-50" b="1">
                <a:solidFill>
                  <a:srgbClr val="525252"/>
                </a:solidFill>
                <a:latin typeface="微软雅黑"/>
                <a:cs typeface="微软雅黑"/>
              </a:rPr>
              <a:t>断</a:t>
            </a:r>
            <a:r>
              <a:rPr dirty="0" sz="1600" spc="-25" b="1">
                <a:solidFill>
                  <a:srgbClr val="525252"/>
                </a:solidFill>
                <a:latin typeface="微软雅黑"/>
                <a:cs typeface="微软雅黑"/>
              </a:rPr>
              <a:t>处</a:t>
            </a:r>
            <a:r>
              <a:rPr dirty="0" sz="1600" spc="-25" b="1">
                <a:solidFill>
                  <a:srgbClr val="525252"/>
                </a:solidFill>
                <a:latin typeface="微软雅黑"/>
                <a:cs typeface="微软雅黑"/>
              </a:rPr>
              <a:t>理</a:t>
            </a:r>
            <a:r>
              <a:rPr dirty="0" sz="1600" spc="-25" b="1">
                <a:solidFill>
                  <a:srgbClr val="525252"/>
                </a:solidFill>
                <a:latin typeface="微软雅黑"/>
                <a:cs typeface="微软雅黑"/>
              </a:rPr>
              <a:t>程</a:t>
            </a:r>
            <a:r>
              <a:rPr dirty="0" sz="1600" spc="-50" b="1">
                <a:solidFill>
                  <a:srgbClr val="525252"/>
                </a:solidFill>
                <a:latin typeface="微软雅黑"/>
                <a:cs typeface="微软雅黑"/>
              </a:rPr>
              <a:t>序</a:t>
            </a:r>
            <a:endParaRPr sz="1600">
              <a:latin typeface="微软雅黑"/>
              <a:cs typeface="微软雅黑"/>
            </a:endParaRPr>
          </a:p>
        </p:txBody>
      </p:sp>
      <p:sp>
        <p:nvSpPr>
          <p:cNvPr id="18" name="object 18" descr=""/>
          <p:cNvSpPr txBox="1"/>
          <p:nvPr/>
        </p:nvSpPr>
        <p:spPr>
          <a:xfrm>
            <a:off x="2279904" y="2471927"/>
            <a:ext cx="1091565" cy="2202180"/>
          </a:xfrm>
          <a:prstGeom prst="rect">
            <a:avLst/>
          </a:prstGeom>
          <a:solidFill>
            <a:srgbClr val="CCEBFF"/>
          </a:solidFill>
          <a:ln w="9144">
            <a:solidFill>
              <a:srgbClr val="000000"/>
            </a:solidFill>
          </a:ln>
        </p:spPr>
        <p:txBody>
          <a:bodyPr wrap="square" lIns="0" tIns="3175" rIns="0" bIns="0" rtlCol="0" vert="horz">
            <a:spAutoFit/>
          </a:bodyPr>
          <a:lstStyle/>
          <a:p>
            <a:pPr>
              <a:lnSpc>
                <a:spcPct val="100000"/>
              </a:lnSpc>
              <a:spcBef>
                <a:spcPts val="25"/>
              </a:spcBef>
            </a:pPr>
            <a:endParaRPr sz="1900">
              <a:latin typeface="Times New Roman"/>
              <a:cs typeface="Times New Roman"/>
            </a:endParaRPr>
          </a:p>
          <a:p>
            <a:pPr algn="ctr" marL="3175">
              <a:lnSpc>
                <a:spcPct val="100000"/>
              </a:lnSpc>
            </a:pPr>
            <a:r>
              <a:rPr dirty="0" sz="1600" spc="-50" b="1">
                <a:solidFill>
                  <a:srgbClr val="525252"/>
                </a:solidFill>
                <a:latin typeface="Tahoma"/>
                <a:cs typeface="Tahoma"/>
              </a:rPr>
              <a:t>⁝</a:t>
            </a:r>
            <a:endParaRPr sz="1600">
              <a:latin typeface="Tahoma"/>
              <a:cs typeface="Tahoma"/>
            </a:endParaRPr>
          </a:p>
          <a:p>
            <a:pPr algn="ctr" marL="13970">
              <a:lnSpc>
                <a:spcPts val="1914"/>
              </a:lnSpc>
              <a:spcBef>
                <a:spcPts val="10"/>
              </a:spcBef>
            </a:pPr>
            <a:r>
              <a:rPr dirty="0" sz="1600" b="1">
                <a:solidFill>
                  <a:srgbClr val="525252"/>
                </a:solidFill>
                <a:latin typeface="微软雅黑"/>
                <a:cs typeface="微软雅黑"/>
              </a:rPr>
              <a:t>svc</a:t>
            </a:r>
            <a:r>
              <a:rPr dirty="0" sz="1600" spc="-45" b="1">
                <a:solidFill>
                  <a:srgbClr val="525252"/>
                </a:solidFill>
                <a:latin typeface="微软雅黑"/>
                <a:cs typeface="微软雅黑"/>
              </a:rPr>
              <a:t> </a:t>
            </a:r>
            <a:r>
              <a:rPr dirty="0" sz="1600" spc="-50" b="1">
                <a:solidFill>
                  <a:srgbClr val="525252"/>
                </a:solidFill>
                <a:latin typeface="微软雅黑"/>
                <a:cs typeface="微软雅黑"/>
              </a:rPr>
              <a:t>i</a:t>
            </a:r>
            <a:endParaRPr sz="1600">
              <a:latin typeface="微软雅黑"/>
              <a:cs typeface="微软雅黑"/>
            </a:endParaRPr>
          </a:p>
          <a:p>
            <a:pPr algn="ctr" marL="3175">
              <a:lnSpc>
                <a:spcPts val="1914"/>
              </a:lnSpc>
            </a:pPr>
            <a:r>
              <a:rPr dirty="0" sz="1600" spc="-50" b="1">
                <a:solidFill>
                  <a:srgbClr val="525252"/>
                </a:solidFill>
                <a:latin typeface="Tahoma"/>
                <a:cs typeface="Tahoma"/>
              </a:rPr>
              <a:t>⁝</a:t>
            </a:r>
            <a:endParaRPr sz="1600">
              <a:latin typeface="Tahoma"/>
              <a:cs typeface="Tahoma"/>
            </a:endParaRPr>
          </a:p>
        </p:txBody>
      </p:sp>
      <p:sp>
        <p:nvSpPr>
          <p:cNvPr id="19" name="object 19" descr=""/>
          <p:cNvSpPr txBox="1"/>
          <p:nvPr/>
        </p:nvSpPr>
        <p:spPr>
          <a:xfrm>
            <a:off x="2404110" y="2005406"/>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30" b="1">
                <a:solidFill>
                  <a:srgbClr val="525252"/>
                </a:solidFill>
                <a:latin typeface="微软雅黑"/>
                <a:cs typeface="微软雅黑"/>
              </a:rPr>
              <a:t>用</a:t>
            </a:r>
            <a:r>
              <a:rPr dirty="0" sz="1600" spc="-30" b="1">
                <a:solidFill>
                  <a:srgbClr val="525252"/>
                </a:solidFill>
                <a:latin typeface="微软雅黑"/>
                <a:cs typeface="微软雅黑"/>
              </a:rPr>
              <a:t>户</a:t>
            </a:r>
            <a:r>
              <a:rPr dirty="0" sz="1600" spc="-30" b="1">
                <a:solidFill>
                  <a:srgbClr val="525252"/>
                </a:solidFill>
                <a:latin typeface="微软雅黑"/>
                <a:cs typeface="微软雅黑"/>
              </a:rPr>
              <a:t>程</a:t>
            </a:r>
            <a:r>
              <a:rPr dirty="0" sz="1600" spc="-50" b="1">
                <a:solidFill>
                  <a:srgbClr val="525252"/>
                </a:solidFill>
                <a:latin typeface="微软雅黑"/>
                <a:cs typeface="微软雅黑"/>
              </a:rPr>
              <a:t>序</a:t>
            </a:r>
            <a:endParaRPr sz="1600">
              <a:latin typeface="微软雅黑"/>
              <a:cs typeface="微软雅黑"/>
            </a:endParaRPr>
          </a:p>
        </p:txBody>
      </p:sp>
      <p:grpSp>
        <p:nvGrpSpPr>
          <p:cNvPr id="20" name="object 20" descr=""/>
          <p:cNvGrpSpPr/>
          <p:nvPr/>
        </p:nvGrpSpPr>
        <p:grpSpPr>
          <a:xfrm>
            <a:off x="5818441" y="2414777"/>
            <a:ext cx="358775" cy="934085"/>
            <a:chOff x="5818441" y="2414777"/>
            <a:chExt cx="358775" cy="934085"/>
          </a:xfrm>
        </p:grpSpPr>
        <p:sp>
          <p:nvSpPr>
            <p:cNvPr id="21" name="object 21" descr=""/>
            <p:cNvSpPr/>
            <p:nvPr/>
          </p:nvSpPr>
          <p:spPr>
            <a:xfrm>
              <a:off x="5943345" y="2414777"/>
              <a:ext cx="127000" cy="585470"/>
            </a:xfrm>
            <a:custGeom>
              <a:avLst/>
              <a:gdLst/>
              <a:ahLst/>
              <a:cxnLst/>
              <a:rect l="l" t="t" r="r" b="b"/>
              <a:pathLst>
                <a:path w="127000" h="585469">
                  <a:moveTo>
                    <a:pt x="53593" y="458216"/>
                  </a:moveTo>
                  <a:lnTo>
                    <a:pt x="0" y="458216"/>
                  </a:lnTo>
                  <a:lnTo>
                    <a:pt x="63500" y="585216"/>
                  </a:lnTo>
                  <a:lnTo>
                    <a:pt x="120650" y="470916"/>
                  </a:lnTo>
                  <a:lnTo>
                    <a:pt x="53593" y="470916"/>
                  </a:lnTo>
                  <a:lnTo>
                    <a:pt x="53593" y="458216"/>
                  </a:lnTo>
                  <a:close/>
                </a:path>
                <a:path w="127000" h="585469">
                  <a:moveTo>
                    <a:pt x="73405" y="0"/>
                  </a:moveTo>
                  <a:lnTo>
                    <a:pt x="53593" y="0"/>
                  </a:lnTo>
                  <a:lnTo>
                    <a:pt x="53593" y="470916"/>
                  </a:lnTo>
                  <a:lnTo>
                    <a:pt x="73405" y="470916"/>
                  </a:lnTo>
                  <a:lnTo>
                    <a:pt x="73405" y="0"/>
                  </a:lnTo>
                  <a:close/>
                </a:path>
                <a:path w="127000" h="585469">
                  <a:moveTo>
                    <a:pt x="127000" y="458216"/>
                  </a:moveTo>
                  <a:lnTo>
                    <a:pt x="73405" y="458216"/>
                  </a:lnTo>
                  <a:lnTo>
                    <a:pt x="73405" y="470916"/>
                  </a:lnTo>
                  <a:lnTo>
                    <a:pt x="120650" y="470916"/>
                  </a:lnTo>
                  <a:lnTo>
                    <a:pt x="127000" y="458216"/>
                  </a:lnTo>
                  <a:close/>
                </a:path>
              </a:pathLst>
            </a:custGeom>
            <a:solidFill>
              <a:srgbClr val="000000"/>
            </a:solidFill>
          </p:spPr>
          <p:txBody>
            <a:bodyPr wrap="square" lIns="0" tIns="0" rIns="0" bIns="0" rtlCol="0"/>
            <a:lstStyle/>
            <a:p/>
          </p:txBody>
        </p:sp>
        <p:sp>
          <p:nvSpPr>
            <p:cNvPr id="22" name="object 22" descr=""/>
            <p:cNvSpPr/>
            <p:nvPr/>
          </p:nvSpPr>
          <p:spPr>
            <a:xfrm>
              <a:off x="5823203" y="2999231"/>
              <a:ext cx="349250" cy="344805"/>
            </a:xfrm>
            <a:custGeom>
              <a:avLst/>
              <a:gdLst/>
              <a:ahLst/>
              <a:cxnLst/>
              <a:rect l="l" t="t" r="r" b="b"/>
              <a:pathLst>
                <a:path w="349250" h="344804">
                  <a:moveTo>
                    <a:pt x="0" y="172212"/>
                  </a:moveTo>
                  <a:lnTo>
                    <a:pt x="6231" y="126426"/>
                  </a:lnTo>
                  <a:lnTo>
                    <a:pt x="23819" y="85287"/>
                  </a:lnTo>
                  <a:lnTo>
                    <a:pt x="51101" y="50434"/>
                  </a:lnTo>
                  <a:lnTo>
                    <a:pt x="86416" y="23509"/>
                  </a:lnTo>
                  <a:lnTo>
                    <a:pt x="128102" y="6150"/>
                  </a:lnTo>
                  <a:lnTo>
                    <a:pt x="174498" y="0"/>
                  </a:lnTo>
                  <a:lnTo>
                    <a:pt x="220893" y="6150"/>
                  </a:lnTo>
                  <a:lnTo>
                    <a:pt x="262579" y="23509"/>
                  </a:lnTo>
                  <a:lnTo>
                    <a:pt x="297894" y="50434"/>
                  </a:lnTo>
                  <a:lnTo>
                    <a:pt x="325176" y="85287"/>
                  </a:lnTo>
                  <a:lnTo>
                    <a:pt x="342764" y="126426"/>
                  </a:lnTo>
                  <a:lnTo>
                    <a:pt x="348996" y="172212"/>
                  </a:lnTo>
                  <a:lnTo>
                    <a:pt x="342764" y="217997"/>
                  </a:lnTo>
                  <a:lnTo>
                    <a:pt x="325176" y="259136"/>
                  </a:lnTo>
                  <a:lnTo>
                    <a:pt x="297894" y="293989"/>
                  </a:lnTo>
                  <a:lnTo>
                    <a:pt x="262579" y="320914"/>
                  </a:lnTo>
                  <a:lnTo>
                    <a:pt x="220893" y="338273"/>
                  </a:lnTo>
                  <a:lnTo>
                    <a:pt x="174498" y="344423"/>
                  </a:lnTo>
                  <a:lnTo>
                    <a:pt x="128102" y="338273"/>
                  </a:lnTo>
                  <a:lnTo>
                    <a:pt x="86416" y="320914"/>
                  </a:lnTo>
                  <a:lnTo>
                    <a:pt x="51101" y="293989"/>
                  </a:lnTo>
                  <a:lnTo>
                    <a:pt x="23819" y="259136"/>
                  </a:lnTo>
                  <a:lnTo>
                    <a:pt x="6231" y="217997"/>
                  </a:lnTo>
                  <a:lnTo>
                    <a:pt x="0" y="172212"/>
                  </a:lnTo>
                  <a:close/>
                </a:path>
              </a:pathLst>
            </a:custGeom>
            <a:ln w="9144">
              <a:solidFill>
                <a:srgbClr val="000000"/>
              </a:solidFill>
            </a:ln>
          </p:spPr>
          <p:txBody>
            <a:bodyPr wrap="square" lIns="0" tIns="0" rIns="0" bIns="0" rtlCol="0"/>
            <a:lstStyle/>
            <a:p/>
          </p:txBody>
        </p:sp>
      </p:grpSp>
      <p:grpSp>
        <p:nvGrpSpPr>
          <p:cNvPr id="23" name="object 23" descr=""/>
          <p:cNvGrpSpPr/>
          <p:nvPr/>
        </p:nvGrpSpPr>
        <p:grpSpPr>
          <a:xfrm>
            <a:off x="3340227" y="1484375"/>
            <a:ext cx="725170" cy="4480560"/>
            <a:chOff x="3340227" y="1484375"/>
            <a:chExt cx="725170" cy="4480560"/>
          </a:xfrm>
        </p:grpSpPr>
        <p:sp>
          <p:nvSpPr>
            <p:cNvPr id="24" name="object 24" descr=""/>
            <p:cNvSpPr/>
            <p:nvPr/>
          </p:nvSpPr>
          <p:spPr>
            <a:xfrm>
              <a:off x="3759708" y="1484375"/>
              <a:ext cx="0" cy="4480560"/>
            </a:xfrm>
            <a:custGeom>
              <a:avLst/>
              <a:gdLst/>
              <a:ahLst/>
              <a:cxnLst/>
              <a:rect l="l" t="t" r="r" b="b"/>
              <a:pathLst>
                <a:path w="0" h="4480560">
                  <a:moveTo>
                    <a:pt x="0" y="0"/>
                  </a:moveTo>
                  <a:lnTo>
                    <a:pt x="0" y="4480560"/>
                  </a:lnTo>
                </a:path>
              </a:pathLst>
            </a:custGeom>
            <a:ln w="76200">
              <a:solidFill>
                <a:srgbClr val="660033"/>
              </a:solidFill>
            </a:ln>
          </p:spPr>
          <p:txBody>
            <a:bodyPr wrap="square" lIns="0" tIns="0" rIns="0" bIns="0" rtlCol="0"/>
            <a:lstStyle/>
            <a:p/>
          </p:txBody>
        </p:sp>
        <p:sp>
          <p:nvSpPr>
            <p:cNvPr id="25" name="object 25" descr=""/>
            <p:cNvSpPr/>
            <p:nvPr/>
          </p:nvSpPr>
          <p:spPr>
            <a:xfrm>
              <a:off x="3340227" y="2472689"/>
              <a:ext cx="709930" cy="699770"/>
            </a:xfrm>
            <a:custGeom>
              <a:avLst/>
              <a:gdLst/>
              <a:ahLst/>
              <a:cxnLst/>
              <a:rect l="l" t="t" r="r" b="b"/>
              <a:pathLst>
                <a:path w="709929" h="699769">
                  <a:moveTo>
                    <a:pt x="560677" y="120088"/>
                  </a:moveTo>
                  <a:lnTo>
                    <a:pt x="0" y="672211"/>
                  </a:lnTo>
                  <a:lnTo>
                    <a:pt x="26670" y="699388"/>
                  </a:lnTo>
                  <a:lnTo>
                    <a:pt x="587385" y="147228"/>
                  </a:lnTo>
                  <a:lnTo>
                    <a:pt x="560677" y="120088"/>
                  </a:lnTo>
                  <a:close/>
                </a:path>
                <a:path w="709929" h="699769">
                  <a:moveTo>
                    <a:pt x="673301" y="106680"/>
                  </a:moveTo>
                  <a:lnTo>
                    <a:pt x="574294" y="106680"/>
                  </a:lnTo>
                  <a:lnTo>
                    <a:pt x="600963" y="133858"/>
                  </a:lnTo>
                  <a:lnTo>
                    <a:pt x="587385" y="147228"/>
                  </a:lnTo>
                  <a:lnTo>
                    <a:pt x="640842" y="201549"/>
                  </a:lnTo>
                  <a:lnTo>
                    <a:pt x="673301" y="106680"/>
                  </a:lnTo>
                  <a:close/>
                </a:path>
                <a:path w="709929" h="699769">
                  <a:moveTo>
                    <a:pt x="574294" y="106680"/>
                  </a:moveTo>
                  <a:lnTo>
                    <a:pt x="560677" y="120088"/>
                  </a:lnTo>
                  <a:lnTo>
                    <a:pt x="587385" y="147228"/>
                  </a:lnTo>
                  <a:lnTo>
                    <a:pt x="600963" y="133858"/>
                  </a:lnTo>
                  <a:lnTo>
                    <a:pt x="574294" y="106680"/>
                  </a:lnTo>
                  <a:close/>
                </a:path>
                <a:path w="709929" h="699769">
                  <a:moveTo>
                    <a:pt x="709802" y="0"/>
                  </a:moveTo>
                  <a:lnTo>
                    <a:pt x="507238" y="65786"/>
                  </a:lnTo>
                  <a:lnTo>
                    <a:pt x="560677" y="120088"/>
                  </a:lnTo>
                  <a:lnTo>
                    <a:pt x="574294" y="106680"/>
                  </a:lnTo>
                  <a:lnTo>
                    <a:pt x="673301" y="106680"/>
                  </a:lnTo>
                  <a:lnTo>
                    <a:pt x="709802" y="0"/>
                  </a:lnTo>
                  <a:close/>
                </a:path>
              </a:pathLst>
            </a:custGeom>
            <a:solidFill>
              <a:srgbClr val="000066"/>
            </a:solidFill>
          </p:spPr>
          <p:txBody>
            <a:bodyPr wrap="square" lIns="0" tIns="0" rIns="0" bIns="0" rtlCol="0"/>
            <a:lstStyle/>
            <a:p/>
          </p:txBody>
        </p:sp>
        <p:sp>
          <p:nvSpPr>
            <p:cNvPr id="26" name="object 26" descr=""/>
            <p:cNvSpPr/>
            <p:nvPr/>
          </p:nvSpPr>
          <p:spPr>
            <a:xfrm>
              <a:off x="3382518" y="3310890"/>
              <a:ext cx="682625" cy="868680"/>
            </a:xfrm>
            <a:custGeom>
              <a:avLst/>
              <a:gdLst/>
              <a:ahLst/>
              <a:cxnLst/>
              <a:rect l="l" t="t" r="r" b="b"/>
              <a:pathLst>
                <a:path w="682625" h="868679">
                  <a:moveTo>
                    <a:pt x="132103" y="138592"/>
                  </a:moveTo>
                  <a:lnTo>
                    <a:pt x="102127" y="161955"/>
                  </a:lnTo>
                  <a:lnTo>
                    <a:pt x="652526" y="868172"/>
                  </a:lnTo>
                  <a:lnTo>
                    <a:pt x="682498" y="844804"/>
                  </a:lnTo>
                  <a:lnTo>
                    <a:pt x="132103" y="138592"/>
                  </a:lnTo>
                  <a:close/>
                </a:path>
                <a:path w="682625" h="868679">
                  <a:moveTo>
                    <a:pt x="0" y="0"/>
                  </a:moveTo>
                  <a:lnTo>
                    <a:pt x="42037" y="208787"/>
                  </a:lnTo>
                  <a:lnTo>
                    <a:pt x="102127" y="161955"/>
                  </a:lnTo>
                  <a:lnTo>
                    <a:pt x="90424" y="146938"/>
                  </a:lnTo>
                  <a:lnTo>
                    <a:pt x="120396" y="123571"/>
                  </a:lnTo>
                  <a:lnTo>
                    <a:pt x="151377" y="123571"/>
                  </a:lnTo>
                  <a:lnTo>
                    <a:pt x="192278" y="91694"/>
                  </a:lnTo>
                  <a:lnTo>
                    <a:pt x="0" y="0"/>
                  </a:lnTo>
                  <a:close/>
                </a:path>
                <a:path w="682625" h="868679">
                  <a:moveTo>
                    <a:pt x="120396" y="123571"/>
                  </a:moveTo>
                  <a:lnTo>
                    <a:pt x="90424" y="146938"/>
                  </a:lnTo>
                  <a:lnTo>
                    <a:pt x="102127" y="161955"/>
                  </a:lnTo>
                  <a:lnTo>
                    <a:pt x="132103" y="138592"/>
                  </a:lnTo>
                  <a:lnTo>
                    <a:pt x="120396" y="123571"/>
                  </a:lnTo>
                  <a:close/>
                </a:path>
                <a:path w="682625" h="868679">
                  <a:moveTo>
                    <a:pt x="151377" y="123571"/>
                  </a:moveTo>
                  <a:lnTo>
                    <a:pt x="120396" y="123571"/>
                  </a:lnTo>
                  <a:lnTo>
                    <a:pt x="132103" y="138592"/>
                  </a:lnTo>
                  <a:lnTo>
                    <a:pt x="151377" y="123571"/>
                  </a:lnTo>
                  <a:close/>
                </a:path>
              </a:pathLst>
            </a:custGeom>
            <a:solidFill>
              <a:srgbClr val="663300"/>
            </a:solidFill>
          </p:spPr>
          <p:txBody>
            <a:bodyPr wrap="square" lIns="0" tIns="0" rIns="0" bIns="0" rtlCol="0"/>
            <a:lstStyle/>
            <a:p/>
          </p:txBody>
        </p:sp>
      </p:grpSp>
      <p:sp>
        <p:nvSpPr>
          <p:cNvPr id="27" name="object 27" descr=""/>
          <p:cNvSpPr txBox="1"/>
          <p:nvPr/>
        </p:nvSpPr>
        <p:spPr>
          <a:xfrm>
            <a:off x="5902578" y="3025520"/>
            <a:ext cx="179705"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525252"/>
                </a:solidFill>
                <a:latin typeface="微软雅黑"/>
                <a:cs typeface="微软雅黑"/>
              </a:rPr>
              <a:t>+</a:t>
            </a:r>
            <a:endParaRPr sz="1600">
              <a:latin typeface="微软雅黑"/>
              <a:cs typeface="微软雅黑"/>
            </a:endParaRPr>
          </a:p>
        </p:txBody>
      </p:sp>
      <p:grpSp>
        <p:nvGrpSpPr>
          <p:cNvPr id="28" name="object 28" descr=""/>
          <p:cNvGrpSpPr/>
          <p:nvPr/>
        </p:nvGrpSpPr>
        <p:grpSpPr>
          <a:xfrm>
            <a:off x="5410961" y="3123945"/>
            <a:ext cx="879475" cy="662305"/>
            <a:chOff x="5410961" y="3123945"/>
            <a:chExt cx="879475" cy="662305"/>
          </a:xfrm>
        </p:grpSpPr>
        <p:sp>
          <p:nvSpPr>
            <p:cNvPr id="29" name="object 29" descr=""/>
            <p:cNvSpPr/>
            <p:nvPr/>
          </p:nvSpPr>
          <p:spPr>
            <a:xfrm>
              <a:off x="5410962" y="3123945"/>
              <a:ext cx="879475" cy="662305"/>
            </a:xfrm>
            <a:custGeom>
              <a:avLst/>
              <a:gdLst/>
              <a:ahLst/>
              <a:cxnLst/>
              <a:rect l="l" t="t" r="r" b="b"/>
              <a:pathLst>
                <a:path w="879475" h="662304">
                  <a:moveTo>
                    <a:pt x="413004" y="63500"/>
                  </a:moveTo>
                  <a:lnTo>
                    <a:pt x="393179" y="53594"/>
                  </a:lnTo>
                  <a:lnTo>
                    <a:pt x="286004" y="0"/>
                  </a:lnTo>
                  <a:lnTo>
                    <a:pt x="286004" y="53594"/>
                  </a:lnTo>
                  <a:lnTo>
                    <a:pt x="0" y="53594"/>
                  </a:lnTo>
                  <a:lnTo>
                    <a:pt x="0" y="73406"/>
                  </a:lnTo>
                  <a:lnTo>
                    <a:pt x="286004" y="73406"/>
                  </a:lnTo>
                  <a:lnTo>
                    <a:pt x="286004" y="127000"/>
                  </a:lnTo>
                  <a:lnTo>
                    <a:pt x="393192" y="73406"/>
                  </a:lnTo>
                  <a:lnTo>
                    <a:pt x="413004" y="63500"/>
                  </a:lnTo>
                  <a:close/>
                </a:path>
                <a:path w="879475" h="662304">
                  <a:moveTo>
                    <a:pt x="879348" y="598424"/>
                  </a:moveTo>
                  <a:lnTo>
                    <a:pt x="859536" y="588518"/>
                  </a:lnTo>
                  <a:lnTo>
                    <a:pt x="752348" y="534924"/>
                  </a:lnTo>
                  <a:lnTo>
                    <a:pt x="752348" y="588518"/>
                  </a:lnTo>
                  <a:lnTo>
                    <a:pt x="589788" y="588518"/>
                  </a:lnTo>
                  <a:lnTo>
                    <a:pt x="589788" y="608330"/>
                  </a:lnTo>
                  <a:lnTo>
                    <a:pt x="752348" y="608330"/>
                  </a:lnTo>
                  <a:lnTo>
                    <a:pt x="752348" y="661924"/>
                  </a:lnTo>
                  <a:lnTo>
                    <a:pt x="859536" y="608330"/>
                  </a:lnTo>
                  <a:lnTo>
                    <a:pt x="879348" y="598424"/>
                  </a:lnTo>
                  <a:close/>
                </a:path>
              </a:pathLst>
            </a:custGeom>
            <a:solidFill>
              <a:srgbClr val="000000"/>
            </a:solidFill>
          </p:spPr>
          <p:txBody>
            <a:bodyPr wrap="square" lIns="0" tIns="0" rIns="0" bIns="0" rtlCol="0"/>
            <a:lstStyle/>
            <a:p/>
          </p:txBody>
        </p:sp>
        <p:sp>
          <p:nvSpPr>
            <p:cNvPr id="30" name="object 30" descr=""/>
            <p:cNvSpPr/>
            <p:nvPr/>
          </p:nvSpPr>
          <p:spPr>
            <a:xfrm>
              <a:off x="6000749" y="3362705"/>
              <a:ext cx="0" cy="360045"/>
            </a:xfrm>
            <a:custGeom>
              <a:avLst/>
              <a:gdLst/>
              <a:ahLst/>
              <a:cxnLst/>
              <a:rect l="l" t="t" r="r" b="b"/>
              <a:pathLst>
                <a:path w="0" h="360045">
                  <a:moveTo>
                    <a:pt x="0" y="0"/>
                  </a:moveTo>
                  <a:lnTo>
                    <a:pt x="0" y="359664"/>
                  </a:lnTo>
                </a:path>
              </a:pathLst>
            </a:custGeom>
            <a:ln w="19812">
              <a:solidFill>
                <a:srgbClr val="000000"/>
              </a:solidFill>
            </a:ln>
          </p:spPr>
          <p:txBody>
            <a:bodyPr wrap="square" lIns="0" tIns="0" rIns="0" bIns="0" rtlCol="0"/>
            <a:lstStyle/>
            <a:p/>
          </p:txBody>
        </p:sp>
      </p:grpSp>
      <p:sp>
        <p:nvSpPr>
          <p:cNvPr id="31" name="object 31" descr=""/>
          <p:cNvSpPr txBox="1"/>
          <p:nvPr/>
        </p:nvSpPr>
        <p:spPr>
          <a:xfrm>
            <a:off x="5902578" y="2097735"/>
            <a:ext cx="178435"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525252"/>
                </a:solidFill>
                <a:latin typeface="微软雅黑"/>
                <a:cs typeface="微软雅黑"/>
              </a:rPr>
              <a:t>A</a:t>
            </a:r>
            <a:endParaRPr sz="1600">
              <a:latin typeface="微软雅黑"/>
              <a:cs typeface="微软雅黑"/>
            </a:endParaRPr>
          </a:p>
        </p:txBody>
      </p:sp>
      <p:grpSp>
        <p:nvGrpSpPr>
          <p:cNvPr id="32" name="object 32" descr=""/>
          <p:cNvGrpSpPr/>
          <p:nvPr/>
        </p:nvGrpSpPr>
        <p:grpSpPr>
          <a:xfrm>
            <a:off x="5382005" y="3805428"/>
            <a:ext cx="3236595" cy="1939925"/>
            <a:chOff x="5382005" y="3805428"/>
            <a:chExt cx="3236595" cy="1939925"/>
          </a:xfrm>
        </p:grpSpPr>
        <p:sp>
          <p:nvSpPr>
            <p:cNvPr id="33" name="object 33" descr=""/>
            <p:cNvSpPr/>
            <p:nvPr/>
          </p:nvSpPr>
          <p:spPr>
            <a:xfrm>
              <a:off x="7821929" y="3805428"/>
              <a:ext cx="792480" cy="190500"/>
            </a:xfrm>
            <a:custGeom>
              <a:avLst/>
              <a:gdLst/>
              <a:ahLst/>
              <a:cxnLst/>
              <a:rect l="l" t="t" r="r" b="b"/>
              <a:pathLst>
                <a:path w="792479" h="190500">
                  <a:moveTo>
                    <a:pt x="601979" y="0"/>
                  </a:moveTo>
                  <a:lnTo>
                    <a:pt x="601979" y="190500"/>
                  </a:lnTo>
                  <a:lnTo>
                    <a:pt x="754379" y="114300"/>
                  </a:lnTo>
                  <a:lnTo>
                    <a:pt x="621029" y="114300"/>
                  </a:lnTo>
                  <a:lnTo>
                    <a:pt x="621029" y="76200"/>
                  </a:lnTo>
                  <a:lnTo>
                    <a:pt x="754379" y="76200"/>
                  </a:lnTo>
                  <a:lnTo>
                    <a:pt x="601979" y="0"/>
                  </a:lnTo>
                  <a:close/>
                </a:path>
                <a:path w="792479" h="190500">
                  <a:moveTo>
                    <a:pt x="601979" y="76200"/>
                  </a:moveTo>
                  <a:lnTo>
                    <a:pt x="0" y="76200"/>
                  </a:lnTo>
                  <a:lnTo>
                    <a:pt x="0" y="114300"/>
                  </a:lnTo>
                  <a:lnTo>
                    <a:pt x="601979" y="114300"/>
                  </a:lnTo>
                  <a:lnTo>
                    <a:pt x="601979" y="76200"/>
                  </a:lnTo>
                  <a:close/>
                </a:path>
                <a:path w="792479" h="190500">
                  <a:moveTo>
                    <a:pt x="754379" y="76200"/>
                  </a:moveTo>
                  <a:lnTo>
                    <a:pt x="621029" y="76200"/>
                  </a:lnTo>
                  <a:lnTo>
                    <a:pt x="621029" y="114300"/>
                  </a:lnTo>
                  <a:lnTo>
                    <a:pt x="754379" y="114300"/>
                  </a:lnTo>
                  <a:lnTo>
                    <a:pt x="792479" y="95250"/>
                  </a:lnTo>
                  <a:lnTo>
                    <a:pt x="754379" y="76200"/>
                  </a:lnTo>
                  <a:close/>
                </a:path>
              </a:pathLst>
            </a:custGeom>
            <a:solidFill>
              <a:srgbClr val="000066"/>
            </a:solidFill>
          </p:spPr>
          <p:txBody>
            <a:bodyPr wrap="square" lIns="0" tIns="0" rIns="0" bIns="0" rtlCol="0"/>
            <a:lstStyle/>
            <a:p/>
          </p:txBody>
        </p:sp>
        <p:sp>
          <p:nvSpPr>
            <p:cNvPr id="34" name="object 34" descr=""/>
            <p:cNvSpPr/>
            <p:nvPr/>
          </p:nvSpPr>
          <p:spPr>
            <a:xfrm>
              <a:off x="6508241" y="4165854"/>
              <a:ext cx="2091055" cy="1554480"/>
            </a:xfrm>
            <a:custGeom>
              <a:avLst/>
              <a:gdLst/>
              <a:ahLst/>
              <a:cxnLst/>
              <a:rect l="l" t="t" r="r" b="b"/>
              <a:pathLst>
                <a:path w="2091054" h="1554479">
                  <a:moveTo>
                    <a:pt x="2090927" y="0"/>
                  </a:moveTo>
                  <a:lnTo>
                    <a:pt x="1162811" y="1554480"/>
                  </a:lnTo>
                </a:path>
                <a:path w="2091054" h="1554479">
                  <a:moveTo>
                    <a:pt x="1150619" y="1554480"/>
                  </a:moveTo>
                  <a:lnTo>
                    <a:pt x="0" y="1554480"/>
                  </a:lnTo>
                </a:path>
              </a:pathLst>
            </a:custGeom>
            <a:ln w="38100">
              <a:solidFill>
                <a:srgbClr val="663300"/>
              </a:solidFill>
            </a:ln>
          </p:spPr>
          <p:txBody>
            <a:bodyPr wrap="square" lIns="0" tIns="0" rIns="0" bIns="0" rtlCol="0"/>
            <a:lstStyle/>
            <a:p/>
          </p:txBody>
        </p:sp>
        <p:sp>
          <p:nvSpPr>
            <p:cNvPr id="35" name="object 35" descr=""/>
            <p:cNvSpPr/>
            <p:nvPr/>
          </p:nvSpPr>
          <p:spPr>
            <a:xfrm>
              <a:off x="5382005" y="4156710"/>
              <a:ext cx="1140460" cy="1588770"/>
            </a:xfrm>
            <a:custGeom>
              <a:avLst/>
              <a:gdLst/>
              <a:ahLst/>
              <a:cxnLst/>
              <a:rect l="l" t="t" r="r" b="b"/>
              <a:pathLst>
                <a:path w="1140459" h="1588770">
                  <a:moveTo>
                    <a:pt x="126142" y="144064"/>
                  </a:moveTo>
                  <a:lnTo>
                    <a:pt x="95149" y="166155"/>
                  </a:lnTo>
                  <a:lnTo>
                    <a:pt x="1109218" y="1588401"/>
                  </a:lnTo>
                  <a:lnTo>
                    <a:pt x="1140205" y="1566278"/>
                  </a:lnTo>
                  <a:lnTo>
                    <a:pt x="126142" y="144064"/>
                  </a:lnTo>
                  <a:close/>
                </a:path>
                <a:path w="1140459" h="1588770">
                  <a:moveTo>
                    <a:pt x="0" y="0"/>
                  </a:moveTo>
                  <a:lnTo>
                    <a:pt x="33020" y="210438"/>
                  </a:lnTo>
                  <a:lnTo>
                    <a:pt x="95149" y="166155"/>
                  </a:lnTo>
                  <a:lnTo>
                    <a:pt x="84074" y="150621"/>
                  </a:lnTo>
                  <a:lnTo>
                    <a:pt x="115062" y="128523"/>
                  </a:lnTo>
                  <a:lnTo>
                    <a:pt x="147945" y="128523"/>
                  </a:lnTo>
                  <a:lnTo>
                    <a:pt x="188214" y="99821"/>
                  </a:lnTo>
                  <a:lnTo>
                    <a:pt x="0" y="0"/>
                  </a:lnTo>
                  <a:close/>
                </a:path>
                <a:path w="1140459" h="1588770">
                  <a:moveTo>
                    <a:pt x="115062" y="128523"/>
                  </a:moveTo>
                  <a:lnTo>
                    <a:pt x="84074" y="150621"/>
                  </a:lnTo>
                  <a:lnTo>
                    <a:pt x="95149" y="166155"/>
                  </a:lnTo>
                  <a:lnTo>
                    <a:pt x="126142" y="144064"/>
                  </a:lnTo>
                  <a:lnTo>
                    <a:pt x="115062" y="128523"/>
                  </a:lnTo>
                  <a:close/>
                </a:path>
                <a:path w="1140459" h="1588770">
                  <a:moveTo>
                    <a:pt x="147945" y="128523"/>
                  </a:moveTo>
                  <a:lnTo>
                    <a:pt x="115062" y="128523"/>
                  </a:lnTo>
                  <a:lnTo>
                    <a:pt x="126142" y="144064"/>
                  </a:lnTo>
                  <a:lnTo>
                    <a:pt x="147945" y="128523"/>
                  </a:lnTo>
                  <a:close/>
                </a:path>
              </a:pathLst>
            </a:custGeom>
            <a:solidFill>
              <a:srgbClr val="663300"/>
            </a:solidFill>
          </p:spPr>
          <p:txBody>
            <a:bodyPr wrap="square" lIns="0" tIns="0" rIns="0" bIns="0" rtlCol="0"/>
            <a:lstStyle/>
            <a:p/>
          </p:txBody>
        </p:sp>
      </p:grpSp>
      <p:sp>
        <p:nvSpPr>
          <p:cNvPr id="36" name="object 36" descr=""/>
          <p:cNvSpPr txBox="1"/>
          <p:nvPr/>
        </p:nvSpPr>
        <p:spPr>
          <a:xfrm>
            <a:off x="8616695" y="4771644"/>
            <a:ext cx="760730" cy="454659"/>
          </a:xfrm>
          <a:prstGeom prst="rect">
            <a:avLst/>
          </a:prstGeom>
          <a:solidFill>
            <a:srgbClr val="CCFFCC"/>
          </a:solidFill>
          <a:ln w="9144">
            <a:solidFill>
              <a:srgbClr val="000000"/>
            </a:solidFill>
          </a:ln>
        </p:spPr>
        <p:txBody>
          <a:bodyPr wrap="square" lIns="0" tIns="38100" rIns="0" bIns="0" rtlCol="0" vert="horz">
            <a:spAutoFit/>
          </a:bodyPr>
          <a:lstStyle/>
          <a:p>
            <a:pPr marL="92075">
              <a:lnSpc>
                <a:spcPct val="100000"/>
              </a:lnSpc>
              <a:spcBef>
                <a:spcPts val="300"/>
              </a:spcBef>
            </a:pPr>
            <a:r>
              <a:rPr dirty="0" sz="1600" spc="-20" b="1">
                <a:solidFill>
                  <a:srgbClr val="525252"/>
                </a:solidFill>
                <a:latin typeface="微软雅黑"/>
                <a:cs typeface="微软雅黑"/>
              </a:rPr>
              <a:t>Sub</a:t>
            </a:r>
            <a:r>
              <a:rPr dirty="0" sz="1600" spc="-140" b="1">
                <a:solidFill>
                  <a:srgbClr val="525252"/>
                </a:solidFill>
                <a:latin typeface="微软雅黑"/>
                <a:cs typeface="微软雅黑"/>
              </a:rPr>
              <a:t> </a:t>
            </a:r>
            <a:r>
              <a:rPr dirty="0" baseline="-21164" sz="1575" spc="-75" b="1">
                <a:solidFill>
                  <a:srgbClr val="525252"/>
                </a:solidFill>
                <a:latin typeface="微软雅黑"/>
                <a:cs typeface="微软雅黑"/>
              </a:rPr>
              <a:t>m</a:t>
            </a:r>
            <a:endParaRPr baseline="-21164" sz="1575">
              <a:latin typeface="微软雅黑"/>
              <a:cs typeface="微软雅黑"/>
            </a:endParaRPr>
          </a:p>
        </p:txBody>
      </p:sp>
      <p:sp>
        <p:nvSpPr>
          <p:cNvPr id="37" name="object 37" descr=""/>
          <p:cNvSpPr txBox="1"/>
          <p:nvPr/>
        </p:nvSpPr>
        <p:spPr>
          <a:xfrm>
            <a:off x="8331707" y="4573651"/>
            <a:ext cx="327025" cy="269240"/>
          </a:xfrm>
          <a:prstGeom prst="rect">
            <a:avLst/>
          </a:prstGeom>
        </p:spPr>
        <p:txBody>
          <a:bodyPr wrap="square" lIns="0" tIns="12065" rIns="0" bIns="0" rtlCol="0" vert="horz">
            <a:spAutoFit/>
          </a:bodyPr>
          <a:lstStyle/>
          <a:p>
            <a:pPr marL="38100">
              <a:lnSpc>
                <a:spcPct val="100000"/>
              </a:lnSpc>
              <a:spcBef>
                <a:spcPts val="95"/>
              </a:spcBef>
            </a:pPr>
            <a:r>
              <a:rPr dirty="0" sz="1600" spc="-25" b="1">
                <a:solidFill>
                  <a:srgbClr val="525252"/>
                </a:solidFill>
                <a:latin typeface="微软雅黑"/>
                <a:cs typeface="微软雅黑"/>
              </a:rPr>
              <a:t>a</a:t>
            </a:r>
            <a:r>
              <a:rPr dirty="0" baseline="-21164" sz="1575" spc="-37" b="1">
                <a:solidFill>
                  <a:srgbClr val="525252"/>
                </a:solidFill>
                <a:latin typeface="微软雅黑"/>
                <a:cs typeface="微软雅黑"/>
              </a:rPr>
              <a:t>m</a:t>
            </a:r>
            <a:endParaRPr baseline="-21164" sz="1575">
              <a:latin typeface="微软雅黑"/>
              <a:cs typeface="微软雅黑"/>
            </a:endParaRPr>
          </a:p>
        </p:txBody>
      </p:sp>
      <p:sp>
        <p:nvSpPr>
          <p:cNvPr id="38" name="object 38" descr=""/>
          <p:cNvSpPr txBox="1"/>
          <p:nvPr/>
        </p:nvSpPr>
        <p:spPr>
          <a:xfrm>
            <a:off x="8406130" y="1582038"/>
            <a:ext cx="1038860" cy="269240"/>
          </a:xfrm>
          <a:prstGeom prst="rect">
            <a:avLst/>
          </a:prstGeom>
        </p:spPr>
        <p:txBody>
          <a:bodyPr wrap="square" lIns="0" tIns="12065" rIns="0" bIns="0" rtlCol="0" vert="horz">
            <a:spAutoFit/>
          </a:bodyPr>
          <a:lstStyle/>
          <a:p>
            <a:pPr marL="12700">
              <a:lnSpc>
                <a:spcPct val="100000"/>
              </a:lnSpc>
              <a:spcBef>
                <a:spcPts val="95"/>
              </a:spcBef>
            </a:pPr>
            <a:r>
              <a:rPr dirty="0" sz="1600" spc="-25" b="1">
                <a:solidFill>
                  <a:srgbClr val="525252"/>
                </a:solidFill>
                <a:latin typeface="微软雅黑"/>
                <a:cs typeface="微软雅黑"/>
              </a:rPr>
              <a:t>例</a:t>
            </a:r>
            <a:r>
              <a:rPr dirty="0" sz="1600" spc="-25" b="1">
                <a:solidFill>
                  <a:srgbClr val="525252"/>
                </a:solidFill>
                <a:latin typeface="微软雅黑"/>
                <a:cs typeface="微软雅黑"/>
              </a:rPr>
              <a:t>行</a:t>
            </a:r>
            <a:r>
              <a:rPr dirty="0" sz="1600" spc="-25" b="1">
                <a:solidFill>
                  <a:srgbClr val="525252"/>
                </a:solidFill>
                <a:latin typeface="微软雅黑"/>
                <a:cs typeface="微软雅黑"/>
              </a:rPr>
              <a:t>子</a:t>
            </a:r>
            <a:r>
              <a:rPr dirty="0" sz="1600" spc="-25" b="1">
                <a:solidFill>
                  <a:srgbClr val="525252"/>
                </a:solidFill>
                <a:latin typeface="微软雅黑"/>
                <a:cs typeface="微软雅黑"/>
              </a:rPr>
              <a:t>程</a:t>
            </a:r>
            <a:r>
              <a:rPr dirty="0" sz="1600" spc="-50" b="1">
                <a:solidFill>
                  <a:srgbClr val="525252"/>
                </a:solidFill>
                <a:latin typeface="微软雅黑"/>
                <a:cs typeface="微软雅黑"/>
              </a:rPr>
              <a:t>序</a:t>
            </a:r>
            <a:endParaRPr sz="1600">
              <a:latin typeface="微软雅黑"/>
              <a:cs typeface="微软雅黑"/>
            </a:endParaRPr>
          </a:p>
        </p:txBody>
      </p:sp>
      <p:sp>
        <p:nvSpPr>
          <p:cNvPr id="39" name="object 39" descr=""/>
          <p:cNvSpPr txBox="1"/>
          <p:nvPr/>
        </p:nvSpPr>
        <p:spPr>
          <a:xfrm>
            <a:off x="8616695" y="2060448"/>
            <a:ext cx="760730" cy="455930"/>
          </a:xfrm>
          <a:prstGeom prst="rect">
            <a:avLst/>
          </a:prstGeom>
          <a:solidFill>
            <a:srgbClr val="CCFFCC"/>
          </a:solidFill>
          <a:ln w="9144">
            <a:solidFill>
              <a:srgbClr val="000000"/>
            </a:solidFill>
          </a:ln>
        </p:spPr>
        <p:txBody>
          <a:bodyPr wrap="square" lIns="0" tIns="38735" rIns="0" bIns="0" rtlCol="0" vert="horz">
            <a:spAutoFit/>
          </a:bodyPr>
          <a:lstStyle/>
          <a:p>
            <a:pPr marL="92075">
              <a:lnSpc>
                <a:spcPct val="100000"/>
              </a:lnSpc>
              <a:spcBef>
                <a:spcPts val="305"/>
              </a:spcBef>
            </a:pPr>
            <a:r>
              <a:rPr dirty="0" sz="1600" spc="-20" b="1">
                <a:solidFill>
                  <a:srgbClr val="525252"/>
                </a:solidFill>
                <a:latin typeface="微软雅黑"/>
                <a:cs typeface="微软雅黑"/>
              </a:rPr>
              <a:t>Sub</a:t>
            </a:r>
            <a:r>
              <a:rPr dirty="0" sz="1600" spc="-140" b="1">
                <a:solidFill>
                  <a:srgbClr val="525252"/>
                </a:solidFill>
                <a:latin typeface="微软雅黑"/>
                <a:cs typeface="微软雅黑"/>
              </a:rPr>
              <a:t> </a:t>
            </a:r>
            <a:r>
              <a:rPr dirty="0" baseline="-21164" sz="1575" spc="-75" b="1">
                <a:solidFill>
                  <a:srgbClr val="525252"/>
                </a:solidFill>
                <a:latin typeface="微软雅黑"/>
                <a:cs typeface="微软雅黑"/>
              </a:rPr>
              <a:t>0</a:t>
            </a:r>
            <a:endParaRPr baseline="-21164" sz="1575">
              <a:latin typeface="微软雅黑"/>
              <a:cs typeface="微软雅黑"/>
            </a:endParaRPr>
          </a:p>
        </p:txBody>
      </p:sp>
      <p:sp>
        <p:nvSpPr>
          <p:cNvPr id="40" name="object 40" descr=""/>
          <p:cNvSpPr txBox="1"/>
          <p:nvPr/>
        </p:nvSpPr>
        <p:spPr>
          <a:xfrm>
            <a:off x="8616695" y="2823972"/>
            <a:ext cx="760730" cy="457200"/>
          </a:xfrm>
          <a:prstGeom prst="rect">
            <a:avLst/>
          </a:prstGeom>
          <a:solidFill>
            <a:srgbClr val="CCFFCC"/>
          </a:solidFill>
          <a:ln w="9144">
            <a:solidFill>
              <a:srgbClr val="000000"/>
            </a:solidFill>
          </a:ln>
        </p:spPr>
        <p:txBody>
          <a:bodyPr wrap="square" lIns="0" tIns="38735" rIns="0" bIns="0" rtlCol="0" vert="horz">
            <a:spAutoFit/>
          </a:bodyPr>
          <a:lstStyle/>
          <a:p>
            <a:pPr marL="92075">
              <a:lnSpc>
                <a:spcPct val="100000"/>
              </a:lnSpc>
              <a:spcBef>
                <a:spcPts val="305"/>
              </a:spcBef>
            </a:pPr>
            <a:r>
              <a:rPr dirty="0" sz="1600" spc="-20" b="1">
                <a:solidFill>
                  <a:srgbClr val="525252"/>
                </a:solidFill>
                <a:latin typeface="微软雅黑"/>
                <a:cs typeface="微软雅黑"/>
              </a:rPr>
              <a:t>Sub</a:t>
            </a:r>
            <a:r>
              <a:rPr dirty="0" sz="1600" spc="-140" b="1">
                <a:solidFill>
                  <a:srgbClr val="525252"/>
                </a:solidFill>
                <a:latin typeface="微软雅黑"/>
                <a:cs typeface="微软雅黑"/>
              </a:rPr>
              <a:t> </a:t>
            </a:r>
            <a:r>
              <a:rPr dirty="0" baseline="-21164" sz="1575" spc="-75" b="1">
                <a:solidFill>
                  <a:srgbClr val="525252"/>
                </a:solidFill>
                <a:latin typeface="微软雅黑"/>
                <a:cs typeface="微软雅黑"/>
              </a:rPr>
              <a:t>1</a:t>
            </a:r>
            <a:endParaRPr baseline="-21164" sz="1575">
              <a:latin typeface="微软雅黑"/>
              <a:cs typeface="微软雅黑"/>
            </a:endParaRPr>
          </a:p>
        </p:txBody>
      </p:sp>
      <p:sp>
        <p:nvSpPr>
          <p:cNvPr id="41" name="object 41" descr=""/>
          <p:cNvSpPr txBox="1"/>
          <p:nvPr/>
        </p:nvSpPr>
        <p:spPr>
          <a:xfrm>
            <a:off x="8616695" y="3727703"/>
            <a:ext cx="760730" cy="455930"/>
          </a:xfrm>
          <a:prstGeom prst="rect">
            <a:avLst/>
          </a:prstGeom>
          <a:solidFill>
            <a:srgbClr val="CCFFCC"/>
          </a:solidFill>
          <a:ln w="9144">
            <a:solidFill>
              <a:srgbClr val="000000"/>
            </a:solidFill>
          </a:ln>
        </p:spPr>
        <p:txBody>
          <a:bodyPr wrap="square" lIns="0" tIns="38735" rIns="0" bIns="0" rtlCol="0" vert="horz">
            <a:spAutoFit/>
          </a:bodyPr>
          <a:lstStyle/>
          <a:p>
            <a:pPr marL="92075">
              <a:lnSpc>
                <a:spcPct val="100000"/>
              </a:lnSpc>
              <a:spcBef>
                <a:spcPts val="305"/>
              </a:spcBef>
            </a:pPr>
            <a:r>
              <a:rPr dirty="0" sz="1600" spc="-20" b="1">
                <a:solidFill>
                  <a:srgbClr val="525252"/>
                </a:solidFill>
                <a:latin typeface="微软雅黑"/>
                <a:cs typeface="微软雅黑"/>
              </a:rPr>
              <a:t>Sub</a:t>
            </a:r>
            <a:r>
              <a:rPr dirty="0" sz="1600" spc="-140" b="1">
                <a:solidFill>
                  <a:srgbClr val="525252"/>
                </a:solidFill>
                <a:latin typeface="微软雅黑"/>
                <a:cs typeface="微软雅黑"/>
              </a:rPr>
              <a:t> </a:t>
            </a:r>
            <a:r>
              <a:rPr dirty="0" baseline="-21164" sz="1575" spc="-75" b="1">
                <a:solidFill>
                  <a:srgbClr val="525252"/>
                </a:solidFill>
                <a:latin typeface="微软雅黑"/>
                <a:cs typeface="微软雅黑"/>
              </a:rPr>
              <a:t>i</a:t>
            </a:r>
            <a:endParaRPr baseline="-21164" sz="1575">
              <a:latin typeface="微软雅黑"/>
              <a:cs typeface="微软雅黑"/>
            </a:endParaRPr>
          </a:p>
        </p:txBody>
      </p:sp>
      <p:sp>
        <p:nvSpPr>
          <p:cNvPr id="42" name="object 42" descr=""/>
          <p:cNvSpPr txBox="1"/>
          <p:nvPr/>
        </p:nvSpPr>
        <p:spPr>
          <a:xfrm>
            <a:off x="8869806" y="4311777"/>
            <a:ext cx="147320"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525252"/>
                </a:solidFill>
                <a:latin typeface="微软雅黑"/>
                <a:cs typeface="微软雅黑"/>
              </a:rPr>
              <a:t>┇</a:t>
            </a:r>
            <a:endParaRPr sz="1600">
              <a:latin typeface="微软雅黑"/>
              <a:cs typeface="微软雅黑"/>
            </a:endParaRPr>
          </a:p>
        </p:txBody>
      </p:sp>
      <p:sp>
        <p:nvSpPr>
          <p:cNvPr id="43" name="object 43" descr=""/>
          <p:cNvSpPr txBox="1"/>
          <p:nvPr/>
        </p:nvSpPr>
        <p:spPr>
          <a:xfrm>
            <a:off x="8349106" y="1850517"/>
            <a:ext cx="277495" cy="269240"/>
          </a:xfrm>
          <a:prstGeom prst="rect">
            <a:avLst/>
          </a:prstGeom>
        </p:spPr>
        <p:txBody>
          <a:bodyPr wrap="square" lIns="0" tIns="12065" rIns="0" bIns="0" rtlCol="0" vert="horz">
            <a:spAutoFit/>
          </a:bodyPr>
          <a:lstStyle/>
          <a:p>
            <a:pPr marL="38100">
              <a:lnSpc>
                <a:spcPct val="100000"/>
              </a:lnSpc>
              <a:spcBef>
                <a:spcPts val="95"/>
              </a:spcBef>
            </a:pPr>
            <a:r>
              <a:rPr dirty="0" sz="1600" spc="-25" b="1">
                <a:solidFill>
                  <a:srgbClr val="525252"/>
                </a:solidFill>
                <a:latin typeface="微软雅黑"/>
                <a:cs typeface="微软雅黑"/>
              </a:rPr>
              <a:t>a</a:t>
            </a:r>
            <a:r>
              <a:rPr dirty="0" baseline="-21164" sz="1575" spc="-37" b="1">
                <a:solidFill>
                  <a:srgbClr val="525252"/>
                </a:solidFill>
                <a:latin typeface="微软雅黑"/>
                <a:cs typeface="微软雅黑"/>
              </a:rPr>
              <a:t>0</a:t>
            </a:r>
            <a:endParaRPr baseline="-21164" sz="1575">
              <a:latin typeface="微软雅黑"/>
              <a:cs typeface="微软雅黑"/>
            </a:endParaRPr>
          </a:p>
        </p:txBody>
      </p:sp>
      <p:sp>
        <p:nvSpPr>
          <p:cNvPr id="44" name="object 44" descr=""/>
          <p:cNvSpPr txBox="1"/>
          <p:nvPr/>
        </p:nvSpPr>
        <p:spPr>
          <a:xfrm>
            <a:off x="8349106" y="2641218"/>
            <a:ext cx="277495" cy="269240"/>
          </a:xfrm>
          <a:prstGeom prst="rect">
            <a:avLst/>
          </a:prstGeom>
        </p:spPr>
        <p:txBody>
          <a:bodyPr wrap="square" lIns="0" tIns="12065" rIns="0" bIns="0" rtlCol="0" vert="horz">
            <a:spAutoFit/>
          </a:bodyPr>
          <a:lstStyle/>
          <a:p>
            <a:pPr marL="38100">
              <a:lnSpc>
                <a:spcPct val="100000"/>
              </a:lnSpc>
              <a:spcBef>
                <a:spcPts val="95"/>
              </a:spcBef>
            </a:pPr>
            <a:r>
              <a:rPr dirty="0" sz="1600" spc="-25" b="1">
                <a:solidFill>
                  <a:srgbClr val="525252"/>
                </a:solidFill>
                <a:latin typeface="微软雅黑"/>
                <a:cs typeface="微软雅黑"/>
              </a:rPr>
              <a:t>a</a:t>
            </a:r>
            <a:r>
              <a:rPr dirty="0" baseline="-21164" sz="1575" spc="-37" b="1">
                <a:solidFill>
                  <a:srgbClr val="525252"/>
                </a:solidFill>
                <a:latin typeface="微软雅黑"/>
                <a:cs typeface="微软雅黑"/>
              </a:rPr>
              <a:t>1</a:t>
            </a:r>
            <a:endParaRPr baseline="-21164" sz="1575">
              <a:latin typeface="微软雅黑"/>
              <a:cs typeface="微软雅黑"/>
            </a:endParaRPr>
          </a:p>
        </p:txBody>
      </p:sp>
      <p:sp>
        <p:nvSpPr>
          <p:cNvPr id="45" name="object 45" descr=""/>
          <p:cNvSpPr txBox="1"/>
          <p:nvPr/>
        </p:nvSpPr>
        <p:spPr>
          <a:xfrm>
            <a:off x="8368283" y="3507688"/>
            <a:ext cx="234315" cy="269240"/>
          </a:xfrm>
          <a:prstGeom prst="rect">
            <a:avLst/>
          </a:prstGeom>
        </p:spPr>
        <p:txBody>
          <a:bodyPr wrap="square" lIns="0" tIns="12065" rIns="0" bIns="0" rtlCol="0" vert="horz">
            <a:spAutoFit/>
          </a:bodyPr>
          <a:lstStyle/>
          <a:p>
            <a:pPr marL="38100">
              <a:lnSpc>
                <a:spcPct val="100000"/>
              </a:lnSpc>
              <a:spcBef>
                <a:spcPts val="95"/>
              </a:spcBef>
            </a:pPr>
            <a:r>
              <a:rPr dirty="0" sz="1600" spc="-25" b="1">
                <a:solidFill>
                  <a:srgbClr val="525252"/>
                </a:solidFill>
                <a:latin typeface="微软雅黑"/>
                <a:cs typeface="微软雅黑"/>
              </a:rPr>
              <a:t>a</a:t>
            </a:r>
            <a:r>
              <a:rPr dirty="0" baseline="-21164" sz="1575" spc="-37" b="1">
                <a:solidFill>
                  <a:srgbClr val="525252"/>
                </a:solidFill>
                <a:latin typeface="微软雅黑"/>
                <a:cs typeface="微软雅黑"/>
              </a:rPr>
              <a:t>i</a:t>
            </a:r>
            <a:endParaRPr baseline="-21164" sz="1575">
              <a:latin typeface="微软雅黑"/>
              <a:cs typeface="微软雅黑"/>
            </a:endParaRPr>
          </a:p>
        </p:txBody>
      </p:sp>
      <p:sp>
        <p:nvSpPr>
          <p:cNvPr id="46" name="object 46" descr=""/>
          <p:cNvSpPr txBox="1"/>
          <p:nvPr/>
        </p:nvSpPr>
        <p:spPr>
          <a:xfrm>
            <a:off x="8869806" y="3325190"/>
            <a:ext cx="147320"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525252"/>
                </a:solidFill>
                <a:latin typeface="微软雅黑"/>
                <a:cs typeface="微软雅黑"/>
              </a:rPr>
              <a:t>┇</a:t>
            </a:r>
            <a:endParaRPr sz="1600">
              <a:latin typeface="微软雅黑"/>
              <a:cs typeface="微软雅黑"/>
            </a:endParaRPr>
          </a:p>
        </p:txBody>
      </p:sp>
      <p:grpSp>
        <p:nvGrpSpPr>
          <p:cNvPr id="47" name="object 47" descr=""/>
          <p:cNvGrpSpPr/>
          <p:nvPr/>
        </p:nvGrpSpPr>
        <p:grpSpPr>
          <a:xfrm>
            <a:off x="358140" y="219456"/>
            <a:ext cx="3663315" cy="787400"/>
            <a:chOff x="358140" y="219456"/>
            <a:chExt cx="3663315" cy="787400"/>
          </a:xfrm>
        </p:grpSpPr>
        <p:pic>
          <p:nvPicPr>
            <p:cNvPr id="48" name="object 48" descr=""/>
            <p:cNvPicPr/>
            <p:nvPr/>
          </p:nvPicPr>
          <p:blipFill>
            <a:blip r:embed="rId2" cstate="print"/>
            <a:stretch>
              <a:fillRect/>
            </a:stretch>
          </p:blipFill>
          <p:spPr>
            <a:xfrm>
              <a:off x="358140" y="219456"/>
              <a:ext cx="2597658" cy="787146"/>
            </a:xfrm>
            <a:prstGeom prst="rect">
              <a:avLst/>
            </a:prstGeom>
          </p:spPr>
        </p:pic>
        <p:pic>
          <p:nvPicPr>
            <p:cNvPr id="49" name="object 49" descr=""/>
            <p:cNvPicPr/>
            <p:nvPr/>
          </p:nvPicPr>
          <p:blipFill>
            <a:blip r:embed="rId3" cstate="print"/>
            <a:stretch>
              <a:fillRect/>
            </a:stretch>
          </p:blipFill>
          <p:spPr>
            <a:xfrm>
              <a:off x="2488691" y="219456"/>
              <a:ext cx="1532382" cy="787146"/>
            </a:xfrm>
            <a:prstGeom prst="rect">
              <a:avLst/>
            </a:prstGeom>
          </p:spPr>
        </p:pic>
      </p:grpSp>
      <p:sp>
        <p:nvSpPr>
          <p:cNvPr id="50" name="object 50"/>
          <p:cNvSpPr txBox="1">
            <a:spLocks noGrp="1"/>
          </p:cNvSpPr>
          <p:nvPr>
            <p:ph type="title"/>
          </p:nvPr>
        </p:nvSpPr>
        <p:spPr>
          <a:xfrm>
            <a:off x="566724" y="309498"/>
            <a:ext cx="3221990" cy="452120"/>
          </a:xfrm>
          <a:prstGeom prst="rect"/>
        </p:spPr>
        <p:txBody>
          <a:bodyPr wrap="square" lIns="0" tIns="12065" rIns="0" bIns="0" rtlCol="0" vert="horz">
            <a:spAutoFit/>
          </a:bodyPr>
          <a:lstStyle/>
          <a:p>
            <a:pPr marL="12700">
              <a:lnSpc>
                <a:spcPct val="100000"/>
              </a:lnSpc>
              <a:spcBef>
                <a:spcPts val="95"/>
              </a:spcBef>
            </a:pPr>
            <a:r>
              <a:rPr dirty="0" spc="-35"/>
              <a:t>系</a:t>
            </a:r>
            <a:r>
              <a:rPr dirty="0" spc="-35"/>
              <a:t>统</a:t>
            </a:r>
            <a:r>
              <a:rPr dirty="0" spc="-35"/>
              <a:t>调</a:t>
            </a:r>
            <a:r>
              <a:rPr dirty="0" spc="-35"/>
              <a:t>用</a:t>
            </a:r>
            <a:r>
              <a:rPr dirty="0" spc="-35"/>
              <a:t>执</a:t>
            </a:r>
            <a:r>
              <a:rPr dirty="0" spc="-35"/>
              <a:t>行</a:t>
            </a:r>
            <a:r>
              <a:rPr dirty="0" spc="-35"/>
              <a:t>示</a:t>
            </a:r>
            <a:r>
              <a:rPr dirty="0" spc="-35"/>
              <a:t>意</a:t>
            </a:r>
            <a:r>
              <a:rPr dirty="0" spc="-50"/>
              <a:t>图</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5484495" cy="787400"/>
            <a:chOff x="358140" y="219456"/>
            <a:chExt cx="5484495" cy="787400"/>
          </a:xfrm>
        </p:grpSpPr>
        <p:pic>
          <p:nvPicPr>
            <p:cNvPr id="3" name="object 3" descr=""/>
            <p:cNvPicPr/>
            <p:nvPr/>
          </p:nvPicPr>
          <p:blipFill>
            <a:blip r:embed="rId2" cstate="print"/>
            <a:stretch>
              <a:fillRect/>
            </a:stretch>
          </p:blipFill>
          <p:spPr>
            <a:xfrm>
              <a:off x="358140" y="219456"/>
              <a:ext cx="1433322" cy="787146"/>
            </a:xfrm>
            <a:prstGeom prst="rect">
              <a:avLst/>
            </a:prstGeom>
          </p:spPr>
        </p:pic>
        <p:pic>
          <p:nvPicPr>
            <p:cNvPr id="4" name="object 4" descr=""/>
            <p:cNvPicPr/>
            <p:nvPr/>
          </p:nvPicPr>
          <p:blipFill>
            <a:blip r:embed="rId3" cstate="print"/>
            <a:stretch>
              <a:fillRect/>
            </a:stretch>
          </p:blipFill>
          <p:spPr>
            <a:xfrm>
              <a:off x="1324356" y="219456"/>
              <a:ext cx="3307842" cy="787146"/>
            </a:xfrm>
            <a:prstGeom prst="rect">
              <a:avLst/>
            </a:prstGeom>
          </p:spPr>
        </p:pic>
        <p:pic>
          <p:nvPicPr>
            <p:cNvPr id="5" name="object 5" descr=""/>
            <p:cNvPicPr/>
            <p:nvPr/>
          </p:nvPicPr>
          <p:blipFill>
            <a:blip r:embed="rId4" cstate="print"/>
            <a:stretch>
              <a:fillRect/>
            </a:stretch>
          </p:blipFill>
          <p:spPr>
            <a:xfrm>
              <a:off x="4165092" y="219456"/>
              <a:ext cx="1677162" cy="787146"/>
            </a:xfrm>
            <a:prstGeom prst="rect">
              <a:avLst/>
            </a:prstGeom>
          </p:spPr>
        </p:pic>
      </p:grpSp>
      <p:sp>
        <p:nvSpPr>
          <p:cNvPr id="6" name="object 6" descr=""/>
          <p:cNvSpPr txBox="1"/>
          <p:nvPr/>
        </p:nvSpPr>
        <p:spPr>
          <a:xfrm>
            <a:off x="558190" y="1467078"/>
            <a:ext cx="5661660" cy="4141470"/>
          </a:xfrm>
          <a:prstGeom prst="rect">
            <a:avLst/>
          </a:prstGeom>
        </p:spPr>
        <p:txBody>
          <a:bodyPr wrap="square" lIns="0" tIns="119380" rIns="0" bIns="0" rtlCol="0" vert="horz">
            <a:spAutoFit/>
          </a:bodyPr>
          <a:lstStyle/>
          <a:p>
            <a:pPr marL="12700">
              <a:lnSpc>
                <a:spcPct val="100000"/>
              </a:lnSpc>
              <a:spcBef>
                <a:spcPts val="940"/>
              </a:spcBef>
            </a:pPr>
            <a:r>
              <a:rPr dirty="0" sz="2000" spc="-10">
                <a:latin typeface="微软雅黑"/>
                <a:cs typeface="微软雅黑"/>
              </a:rPr>
              <a:t>ENTRY(sys_call_table)</a:t>
            </a:r>
            <a:endParaRPr sz="2000">
              <a:latin typeface="微软雅黑"/>
              <a:cs typeface="微软雅黑"/>
            </a:endParaRPr>
          </a:p>
          <a:p>
            <a:pPr marL="535305">
              <a:lnSpc>
                <a:spcPct val="100000"/>
              </a:lnSpc>
              <a:spcBef>
                <a:spcPts val="840"/>
              </a:spcBef>
              <a:tabLst>
                <a:tab pos="5499100" algn="l"/>
              </a:tabLst>
            </a:pPr>
            <a:r>
              <a:rPr dirty="0" sz="2000">
                <a:latin typeface="微软雅黑"/>
                <a:cs typeface="微软雅黑"/>
              </a:rPr>
              <a:t>.long</a:t>
            </a:r>
            <a:r>
              <a:rPr dirty="0" sz="2000" spc="-40">
                <a:latin typeface="微软雅黑"/>
                <a:cs typeface="微软雅黑"/>
              </a:rPr>
              <a:t> </a:t>
            </a:r>
            <a:r>
              <a:rPr dirty="0" sz="2000">
                <a:latin typeface="微软雅黑"/>
                <a:cs typeface="微软雅黑"/>
              </a:rPr>
              <a:t>SYMBOL_NAME</a:t>
            </a:r>
            <a:r>
              <a:rPr dirty="0" sz="2000" spc="-80">
                <a:latin typeface="微软雅黑"/>
                <a:cs typeface="微软雅黑"/>
              </a:rPr>
              <a:t> </a:t>
            </a:r>
            <a:r>
              <a:rPr dirty="0" sz="2000" spc="-10">
                <a:latin typeface="微软雅黑"/>
                <a:cs typeface="微软雅黑"/>
              </a:rPr>
              <a:t>(sys_ni_syscall)</a:t>
            </a:r>
            <a:r>
              <a:rPr dirty="0" sz="2000">
                <a:latin typeface="微软雅黑"/>
                <a:cs typeface="微软雅黑"/>
              </a:rPr>
              <a:t>	</a:t>
            </a:r>
            <a:r>
              <a:rPr dirty="0" sz="2000" spc="-50">
                <a:latin typeface="微软雅黑"/>
                <a:cs typeface="微软雅黑"/>
              </a:rPr>
              <a:t>0</a:t>
            </a:r>
            <a:endParaRPr sz="2000">
              <a:latin typeface="微软雅黑"/>
              <a:cs typeface="微软雅黑"/>
            </a:endParaRPr>
          </a:p>
          <a:p>
            <a:pPr marL="535305">
              <a:lnSpc>
                <a:spcPct val="100000"/>
              </a:lnSpc>
              <a:spcBef>
                <a:spcPts val="840"/>
              </a:spcBef>
              <a:tabLst>
                <a:tab pos="5499100" algn="l"/>
              </a:tabLst>
            </a:pPr>
            <a:r>
              <a:rPr dirty="0" sz="2000">
                <a:latin typeface="微软雅黑"/>
                <a:cs typeface="微软雅黑"/>
              </a:rPr>
              <a:t>.long</a:t>
            </a:r>
            <a:r>
              <a:rPr dirty="0" sz="2000" spc="-40">
                <a:latin typeface="微软雅黑"/>
                <a:cs typeface="微软雅黑"/>
              </a:rPr>
              <a:t> </a:t>
            </a:r>
            <a:r>
              <a:rPr dirty="0" sz="2000">
                <a:latin typeface="微软雅黑"/>
                <a:cs typeface="微软雅黑"/>
              </a:rPr>
              <a:t>SYMBOL_NAME</a:t>
            </a:r>
            <a:r>
              <a:rPr dirty="0" sz="2000" spc="-80">
                <a:latin typeface="微软雅黑"/>
                <a:cs typeface="微软雅黑"/>
              </a:rPr>
              <a:t> </a:t>
            </a:r>
            <a:r>
              <a:rPr dirty="0" sz="2000" spc="-10">
                <a:latin typeface="微软雅黑"/>
                <a:cs typeface="微软雅黑"/>
              </a:rPr>
              <a:t>(sys_exit)</a:t>
            </a:r>
            <a:r>
              <a:rPr dirty="0" sz="2000">
                <a:latin typeface="微软雅黑"/>
                <a:cs typeface="微软雅黑"/>
              </a:rPr>
              <a:t>	</a:t>
            </a:r>
            <a:r>
              <a:rPr dirty="0" sz="2000" spc="-50">
                <a:latin typeface="微软雅黑"/>
                <a:cs typeface="微软雅黑"/>
              </a:rPr>
              <a:t>1</a:t>
            </a:r>
            <a:endParaRPr sz="2000">
              <a:latin typeface="微软雅黑"/>
              <a:cs typeface="微软雅黑"/>
            </a:endParaRPr>
          </a:p>
          <a:p>
            <a:pPr marL="535305">
              <a:lnSpc>
                <a:spcPct val="100000"/>
              </a:lnSpc>
              <a:spcBef>
                <a:spcPts val="840"/>
              </a:spcBef>
              <a:tabLst>
                <a:tab pos="5499100" algn="l"/>
              </a:tabLst>
            </a:pPr>
            <a:r>
              <a:rPr dirty="0" sz="2000">
                <a:latin typeface="微软雅黑"/>
                <a:cs typeface="微软雅黑"/>
              </a:rPr>
              <a:t>.long</a:t>
            </a:r>
            <a:r>
              <a:rPr dirty="0" sz="2000" spc="-40">
                <a:latin typeface="微软雅黑"/>
                <a:cs typeface="微软雅黑"/>
              </a:rPr>
              <a:t> </a:t>
            </a:r>
            <a:r>
              <a:rPr dirty="0" sz="2000">
                <a:latin typeface="微软雅黑"/>
                <a:cs typeface="微软雅黑"/>
              </a:rPr>
              <a:t>SYMBOL_NAME</a:t>
            </a:r>
            <a:r>
              <a:rPr dirty="0" sz="2000" spc="-80">
                <a:latin typeface="微软雅黑"/>
                <a:cs typeface="微软雅黑"/>
              </a:rPr>
              <a:t> </a:t>
            </a:r>
            <a:r>
              <a:rPr dirty="0" sz="2000" spc="-10">
                <a:latin typeface="微软雅黑"/>
                <a:cs typeface="微软雅黑"/>
              </a:rPr>
              <a:t>(sys_fork)</a:t>
            </a:r>
            <a:r>
              <a:rPr dirty="0" sz="2000">
                <a:latin typeface="微软雅黑"/>
                <a:cs typeface="微软雅黑"/>
              </a:rPr>
              <a:t>	</a:t>
            </a:r>
            <a:r>
              <a:rPr dirty="0" sz="2000" spc="-50">
                <a:latin typeface="微软雅黑"/>
                <a:cs typeface="微软雅黑"/>
              </a:rPr>
              <a:t>2</a:t>
            </a:r>
            <a:endParaRPr sz="2000">
              <a:latin typeface="微软雅黑"/>
              <a:cs typeface="微软雅黑"/>
            </a:endParaRPr>
          </a:p>
          <a:p>
            <a:pPr marL="535305">
              <a:lnSpc>
                <a:spcPct val="100000"/>
              </a:lnSpc>
              <a:spcBef>
                <a:spcPts val="840"/>
              </a:spcBef>
              <a:tabLst>
                <a:tab pos="5499100" algn="l"/>
              </a:tabLst>
            </a:pPr>
            <a:r>
              <a:rPr dirty="0" sz="2000">
                <a:latin typeface="微软雅黑"/>
                <a:cs typeface="微软雅黑"/>
              </a:rPr>
              <a:t>.long</a:t>
            </a:r>
            <a:r>
              <a:rPr dirty="0" sz="2000" spc="-30">
                <a:latin typeface="微软雅黑"/>
                <a:cs typeface="微软雅黑"/>
              </a:rPr>
              <a:t> </a:t>
            </a:r>
            <a:r>
              <a:rPr dirty="0" sz="2000">
                <a:latin typeface="微软雅黑"/>
                <a:cs typeface="微软雅黑"/>
              </a:rPr>
              <a:t>SYMBOL_NAME</a:t>
            </a:r>
            <a:r>
              <a:rPr dirty="0" sz="2000" spc="-80">
                <a:latin typeface="微软雅黑"/>
                <a:cs typeface="微软雅黑"/>
              </a:rPr>
              <a:t> </a:t>
            </a:r>
            <a:r>
              <a:rPr dirty="0" sz="2000" spc="-10">
                <a:latin typeface="微软雅黑"/>
                <a:cs typeface="微软雅黑"/>
              </a:rPr>
              <a:t>(sys_read)</a:t>
            </a:r>
            <a:r>
              <a:rPr dirty="0" sz="2000">
                <a:latin typeface="微软雅黑"/>
                <a:cs typeface="微软雅黑"/>
              </a:rPr>
              <a:t>	</a:t>
            </a:r>
            <a:r>
              <a:rPr dirty="0" sz="2000" spc="-50">
                <a:latin typeface="微软雅黑"/>
                <a:cs typeface="微软雅黑"/>
              </a:rPr>
              <a:t>3</a:t>
            </a:r>
            <a:endParaRPr sz="2000">
              <a:latin typeface="微软雅黑"/>
              <a:cs typeface="微软雅黑"/>
            </a:endParaRPr>
          </a:p>
          <a:p>
            <a:pPr marL="535305">
              <a:lnSpc>
                <a:spcPct val="100000"/>
              </a:lnSpc>
              <a:spcBef>
                <a:spcPts val="845"/>
              </a:spcBef>
              <a:tabLst>
                <a:tab pos="5499100" algn="l"/>
              </a:tabLst>
            </a:pPr>
            <a:r>
              <a:rPr dirty="0" sz="2000">
                <a:latin typeface="微软雅黑"/>
                <a:cs typeface="微软雅黑"/>
              </a:rPr>
              <a:t>.long</a:t>
            </a:r>
            <a:r>
              <a:rPr dirty="0" sz="2000" spc="-30">
                <a:latin typeface="微软雅黑"/>
                <a:cs typeface="微软雅黑"/>
              </a:rPr>
              <a:t> </a:t>
            </a:r>
            <a:r>
              <a:rPr dirty="0" sz="2000">
                <a:latin typeface="微软雅黑"/>
                <a:cs typeface="微软雅黑"/>
              </a:rPr>
              <a:t>SYMBOL_NAME</a:t>
            </a:r>
            <a:r>
              <a:rPr dirty="0" sz="2000" spc="-80">
                <a:latin typeface="微软雅黑"/>
                <a:cs typeface="微软雅黑"/>
              </a:rPr>
              <a:t> </a:t>
            </a:r>
            <a:r>
              <a:rPr dirty="0" sz="2000" spc="-10">
                <a:latin typeface="微软雅黑"/>
                <a:cs typeface="微软雅黑"/>
              </a:rPr>
              <a:t>(sys_write)</a:t>
            </a:r>
            <a:r>
              <a:rPr dirty="0" sz="2000">
                <a:latin typeface="微软雅黑"/>
                <a:cs typeface="微软雅黑"/>
              </a:rPr>
              <a:t>	</a:t>
            </a:r>
            <a:r>
              <a:rPr dirty="0" sz="2000" spc="-50">
                <a:latin typeface="微软雅黑"/>
                <a:cs typeface="微软雅黑"/>
              </a:rPr>
              <a:t>4</a:t>
            </a:r>
            <a:endParaRPr sz="2000">
              <a:latin typeface="微软雅黑"/>
              <a:cs typeface="微软雅黑"/>
            </a:endParaRPr>
          </a:p>
          <a:p>
            <a:pPr marL="535305">
              <a:lnSpc>
                <a:spcPct val="100000"/>
              </a:lnSpc>
              <a:spcBef>
                <a:spcPts val="840"/>
              </a:spcBef>
              <a:tabLst>
                <a:tab pos="5499100" algn="l"/>
              </a:tabLst>
            </a:pPr>
            <a:r>
              <a:rPr dirty="0" sz="2000">
                <a:latin typeface="微软雅黑"/>
                <a:cs typeface="微软雅黑"/>
              </a:rPr>
              <a:t>.long</a:t>
            </a:r>
            <a:r>
              <a:rPr dirty="0" sz="2000" spc="-30">
                <a:latin typeface="微软雅黑"/>
                <a:cs typeface="微软雅黑"/>
              </a:rPr>
              <a:t> </a:t>
            </a:r>
            <a:r>
              <a:rPr dirty="0" sz="2000">
                <a:latin typeface="微软雅黑"/>
                <a:cs typeface="微软雅黑"/>
              </a:rPr>
              <a:t>SYMBOL_NAME</a:t>
            </a:r>
            <a:r>
              <a:rPr dirty="0" sz="2000" spc="-80">
                <a:latin typeface="微软雅黑"/>
                <a:cs typeface="微软雅黑"/>
              </a:rPr>
              <a:t> </a:t>
            </a:r>
            <a:r>
              <a:rPr dirty="0" sz="2000" spc="-10">
                <a:latin typeface="微软雅黑"/>
                <a:cs typeface="微软雅黑"/>
              </a:rPr>
              <a:t>(sys_open)</a:t>
            </a:r>
            <a:r>
              <a:rPr dirty="0" sz="2000">
                <a:latin typeface="微软雅黑"/>
                <a:cs typeface="微软雅黑"/>
              </a:rPr>
              <a:t>	</a:t>
            </a:r>
            <a:r>
              <a:rPr dirty="0" sz="2000" spc="-50">
                <a:latin typeface="微软雅黑"/>
                <a:cs typeface="微软雅黑"/>
              </a:rPr>
              <a:t>5</a:t>
            </a:r>
            <a:endParaRPr sz="2000">
              <a:latin typeface="微软雅黑"/>
              <a:cs typeface="微软雅黑"/>
            </a:endParaRPr>
          </a:p>
          <a:p>
            <a:pPr marL="535305">
              <a:lnSpc>
                <a:spcPct val="100000"/>
              </a:lnSpc>
              <a:spcBef>
                <a:spcPts val="840"/>
              </a:spcBef>
              <a:tabLst>
                <a:tab pos="5499100" algn="l"/>
              </a:tabLst>
            </a:pPr>
            <a:r>
              <a:rPr dirty="0" sz="2000">
                <a:latin typeface="微软雅黑"/>
                <a:cs typeface="微软雅黑"/>
              </a:rPr>
              <a:t>.long</a:t>
            </a:r>
            <a:r>
              <a:rPr dirty="0" sz="2000" spc="-30">
                <a:latin typeface="微软雅黑"/>
                <a:cs typeface="微软雅黑"/>
              </a:rPr>
              <a:t> </a:t>
            </a:r>
            <a:r>
              <a:rPr dirty="0" sz="2000">
                <a:latin typeface="微软雅黑"/>
                <a:cs typeface="微软雅黑"/>
              </a:rPr>
              <a:t>SYMBOL_NAME</a:t>
            </a:r>
            <a:r>
              <a:rPr dirty="0" sz="2000" spc="-80">
                <a:latin typeface="微软雅黑"/>
                <a:cs typeface="微软雅黑"/>
              </a:rPr>
              <a:t> </a:t>
            </a:r>
            <a:r>
              <a:rPr dirty="0" sz="2000" spc="-10">
                <a:latin typeface="微软雅黑"/>
                <a:cs typeface="微软雅黑"/>
              </a:rPr>
              <a:t>(sys_close)</a:t>
            </a:r>
            <a:r>
              <a:rPr dirty="0" sz="2000">
                <a:latin typeface="微软雅黑"/>
                <a:cs typeface="微软雅黑"/>
              </a:rPr>
              <a:t>	</a:t>
            </a:r>
            <a:r>
              <a:rPr dirty="0" sz="2000" spc="-50">
                <a:latin typeface="微软雅黑"/>
                <a:cs typeface="微软雅黑"/>
              </a:rPr>
              <a:t>6</a:t>
            </a:r>
            <a:endParaRPr sz="2000">
              <a:latin typeface="微软雅黑"/>
              <a:cs typeface="微软雅黑"/>
            </a:endParaRPr>
          </a:p>
          <a:p>
            <a:pPr algn="ctr" marL="264795">
              <a:lnSpc>
                <a:spcPct val="100000"/>
              </a:lnSpc>
              <a:spcBef>
                <a:spcPts val="840"/>
              </a:spcBef>
            </a:pPr>
            <a:r>
              <a:rPr dirty="0" sz="2000" spc="-25">
                <a:latin typeface="微软雅黑"/>
                <a:cs typeface="微软雅黑"/>
              </a:rPr>
              <a:t>……</a:t>
            </a:r>
            <a:endParaRPr sz="2000">
              <a:latin typeface="微软雅黑"/>
              <a:cs typeface="微软雅黑"/>
            </a:endParaRPr>
          </a:p>
          <a:p>
            <a:pPr marL="535305">
              <a:lnSpc>
                <a:spcPct val="100000"/>
              </a:lnSpc>
              <a:spcBef>
                <a:spcPts val="840"/>
              </a:spcBef>
            </a:pPr>
            <a:r>
              <a:rPr dirty="0" sz="2000">
                <a:latin typeface="微软雅黑"/>
                <a:cs typeface="微软雅黑"/>
              </a:rPr>
              <a:t>.long</a:t>
            </a:r>
            <a:r>
              <a:rPr dirty="0" sz="2000" spc="10">
                <a:latin typeface="微软雅黑"/>
                <a:cs typeface="微软雅黑"/>
              </a:rPr>
              <a:t> </a:t>
            </a:r>
            <a:r>
              <a:rPr dirty="0" sz="2000" spc="-10">
                <a:latin typeface="微软雅黑"/>
                <a:cs typeface="微软雅黑"/>
              </a:rPr>
              <a:t>SYMBOL-</a:t>
            </a:r>
            <a:r>
              <a:rPr dirty="0" sz="2000">
                <a:latin typeface="微软雅黑"/>
                <a:cs typeface="微软雅黑"/>
              </a:rPr>
              <a:t>NAME</a:t>
            </a:r>
            <a:r>
              <a:rPr dirty="0" sz="2000" spc="-40">
                <a:latin typeface="微软雅黑"/>
                <a:cs typeface="微软雅黑"/>
              </a:rPr>
              <a:t> </a:t>
            </a:r>
            <a:r>
              <a:rPr dirty="0" sz="2000">
                <a:latin typeface="微软雅黑"/>
                <a:cs typeface="微软雅黑"/>
              </a:rPr>
              <a:t>(sys_vfork</a:t>
            </a:r>
            <a:r>
              <a:rPr dirty="0" sz="2000" spc="-35">
                <a:latin typeface="微软雅黑"/>
                <a:cs typeface="微软雅黑"/>
              </a:rPr>
              <a:t> </a:t>
            </a:r>
            <a:r>
              <a:rPr dirty="0" sz="2000" spc="-50">
                <a:latin typeface="微软雅黑"/>
                <a:cs typeface="微软雅黑"/>
              </a:rPr>
              <a:t>)</a:t>
            </a:r>
            <a:endParaRPr sz="2000">
              <a:latin typeface="微软雅黑"/>
              <a:cs typeface="微软雅黑"/>
            </a:endParaRPr>
          </a:p>
        </p:txBody>
      </p:sp>
      <p:sp>
        <p:nvSpPr>
          <p:cNvPr id="7" name="object 7" descr=""/>
          <p:cNvSpPr txBox="1"/>
          <p:nvPr/>
        </p:nvSpPr>
        <p:spPr>
          <a:xfrm>
            <a:off x="6045200" y="5277358"/>
            <a:ext cx="474980" cy="330835"/>
          </a:xfrm>
          <a:prstGeom prst="rect">
            <a:avLst/>
          </a:prstGeom>
        </p:spPr>
        <p:txBody>
          <a:bodyPr wrap="square" lIns="0" tIns="12700" rIns="0" bIns="0" rtlCol="0" vert="horz">
            <a:spAutoFit/>
          </a:bodyPr>
          <a:lstStyle/>
          <a:p>
            <a:pPr marL="12700">
              <a:lnSpc>
                <a:spcPct val="100000"/>
              </a:lnSpc>
              <a:spcBef>
                <a:spcPts val="100"/>
              </a:spcBef>
            </a:pPr>
            <a:r>
              <a:rPr dirty="0" sz="2000" spc="-25">
                <a:latin typeface="微软雅黑"/>
                <a:cs typeface="微软雅黑"/>
              </a:rPr>
              <a:t>190</a:t>
            </a:r>
            <a:endParaRPr sz="2000">
              <a:latin typeface="微软雅黑"/>
              <a:cs typeface="微软雅黑"/>
            </a:endParaRPr>
          </a:p>
        </p:txBody>
      </p:sp>
      <p:sp>
        <p:nvSpPr>
          <p:cNvPr id="8" name="object 8"/>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25"/>
              <a:t>Linux</a:t>
            </a:r>
            <a:r>
              <a:rPr dirty="0" spc="-35"/>
              <a:t>系</a:t>
            </a:r>
            <a:r>
              <a:rPr dirty="0" spc="-35"/>
              <a:t>统</a:t>
            </a:r>
            <a:r>
              <a:rPr dirty="0" spc="-35"/>
              <a:t>调</a:t>
            </a:r>
            <a:r>
              <a:rPr dirty="0" spc="-35"/>
              <a:t>用</a:t>
            </a:r>
            <a:r>
              <a:rPr dirty="0" spc="-35"/>
              <a:t>入</a:t>
            </a:r>
            <a:r>
              <a:rPr dirty="0" spc="-35"/>
              <a:t>口</a:t>
            </a:r>
            <a:r>
              <a:rPr dirty="0" spc="-35"/>
              <a:t>程</a:t>
            </a:r>
            <a:r>
              <a:rPr dirty="0" spc="-35"/>
              <a:t>序</a:t>
            </a:r>
            <a:r>
              <a:rPr dirty="0" spc="-10"/>
              <a:t>entry.s</a:t>
            </a:r>
          </a:p>
        </p:txBody>
      </p:sp>
      <p:grpSp>
        <p:nvGrpSpPr>
          <p:cNvPr id="9" name="object 9" descr=""/>
          <p:cNvGrpSpPr/>
          <p:nvPr/>
        </p:nvGrpSpPr>
        <p:grpSpPr>
          <a:xfrm>
            <a:off x="7171943" y="1610867"/>
            <a:ext cx="4401820" cy="4105910"/>
            <a:chOff x="7171943" y="1610867"/>
            <a:chExt cx="4401820" cy="4105910"/>
          </a:xfrm>
        </p:grpSpPr>
        <p:sp>
          <p:nvSpPr>
            <p:cNvPr id="10" name="object 10" descr=""/>
            <p:cNvSpPr/>
            <p:nvPr/>
          </p:nvSpPr>
          <p:spPr>
            <a:xfrm>
              <a:off x="7176515" y="1615439"/>
              <a:ext cx="4392295" cy="4097020"/>
            </a:xfrm>
            <a:custGeom>
              <a:avLst/>
              <a:gdLst/>
              <a:ahLst/>
              <a:cxnLst/>
              <a:rect l="l" t="t" r="r" b="b"/>
              <a:pathLst>
                <a:path w="4392295" h="4097020">
                  <a:moveTo>
                    <a:pt x="4392168" y="0"/>
                  </a:moveTo>
                  <a:lnTo>
                    <a:pt x="0" y="0"/>
                  </a:lnTo>
                  <a:lnTo>
                    <a:pt x="0" y="4096512"/>
                  </a:lnTo>
                  <a:lnTo>
                    <a:pt x="4392168" y="4096512"/>
                  </a:lnTo>
                  <a:lnTo>
                    <a:pt x="4392168" y="0"/>
                  </a:lnTo>
                  <a:close/>
                </a:path>
              </a:pathLst>
            </a:custGeom>
            <a:solidFill>
              <a:srgbClr val="FFF1CC"/>
            </a:solidFill>
          </p:spPr>
          <p:txBody>
            <a:bodyPr wrap="square" lIns="0" tIns="0" rIns="0" bIns="0" rtlCol="0"/>
            <a:lstStyle/>
            <a:p/>
          </p:txBody>
        </p:sp>
        <p:sp>
          <p:nvSpPr>
            <p:cNvPr id="11" name="object 11" descr=""/>
            <p:cNvSpPr/>
            <p:nvPr/>
          </p:nvSpPr>
          <p:spPr>
            <a:xfrm>
              <a:off x="7176515" y="1615439"/>
              <a:ext cx="4392295" cy="4097020"/>
            </a:xfrm>
            <a:custGeom>
              <a:avLst/>
              <a:gdLst/>
              <a:ahLst/>
              <a:cxnLst/>
              <a:rect l="l" t="t" r="r" b="b"/>
              <a:pathLst>
                <a:path w="4392295" h="4097020">
                  <a:moveTo>
                    <a:pt x="0" y="4096512"/>
                  </a:moveTo>
                  <a:lnTo>
                    <a:pt x="4392168" y="4096512"/>
                  </a:lnTo>
                  <a:lnTo>
                    <a:pt x="4392168" y="0"/>
                  </a:lnTo>
                  <a:lnTo>
                    <a:pt x="0" y="0"/>
                  </a:lnTo>
                  <a:lnTo>
                    <a:pt x="0" y="4096512"/>
                  </a:lnTo>
                  <a:close/>
                </a:path>
              </a:pathLst>
            </a:custGeom>
            <a:ln w="9144">
              <a:solidFill>
                <a:srgbClr val="000000"/>
              </a:solidFill>
            </a:ln>
          </p:spPr>
          <p:txBody>
            <a:bodyPr wrap="square" lIns="0" tIns="0" rIns="0" bIns="0" rtlCol="0"/>
            <a:lstStyle/>
            <a:p/>
          </p:txBody>
        </p:sp>
      </p:grpSp>
      <p:sp>
        <p:nvSpPr>
          <p:cNvPr id="12" name="object 12" descr=""/>
          <p:cNvSpPr txBox="1"/>
          <p:nvPr/>
        </p:nvSpPr>
        <p:spPr>
          <a:xfrm>
            <a:off x="7344536" y="1635379"/>
            <a:ext cx="4078604" cy="3317875"/>
          </a:xfrm>
          <a:prstGeom prst="rect">
            <a:avLst/>
          </a:prstGeom>
        </p:spPr>
        <p:txBody>
          <a:bodyPr wrap="square" lIns="0" tIns="12700" rIns="0" bIns="0" rtlCol="0" vert="horz">
            <a:spAutoFit/>
          </a:bodyPr>
          <a:lstStyle/>
          <a:p>
            <a:pPr algn="just" marL="12700" marR="5080">
              <a:lnSpc>
                <a:spcPct val="150000"/>
              </a:lnSpc>
              <a:spcBef>
                <a:spcPts val="100"/>
              </a:spcBef>
            </a:pPr>
            <a:r>
              <a:rPr dirty="0" sz="2400">
                <a:latin typeface="微软雅黑"/>
                <a:cs typeface="微软雅黑"/>
              </a:rPr>
              <a:t>Linux</a:t>
            </a:r>
            <a:r>
              <a:rPr dirty="0" sz="2400" spc="140">
                <a:latin typeface="微软雅黑"/>
                <a:cs typeface="微软雅黑"/>
              </a:rPr>
              <a:t>系统调用号就是系统调</a:t>
            </a:r>
            <a:r>
              <a:rPr dirty="0" sz="2400" spc="-5">
                <a:latin typeface="微软雅黑"/>
                <a:cs typeface="微软雅黑"/>
              </a:rPr>
              <a:t>用入口表中的位置序号，系统</a:t>
            </a:r>
            <a:r>
              <a:rPr dirty="0" sz="2400" spc="-5">
                <a:latin typeface="微软雅黑"/>
                <a:cs typeface="微软雅黑"/>
              </a:rPr>
              <a:t>调用通过接口函数将调用号传</a:t>
            </a:r>
            <a:r>
              <a:rPr dirty="0" sz="2400" spc="-5">
                <a:latin typeface="微软雅黑"/>
                <a:cs typeface="微软雅黑"/>
              </a:rPr>
              <a:t>给内核，内核转入系统调用控</a:t>
            </a:r>
            <a:r>
              <a:rPr dirty="0" sz="2400" spc="-5">
                <a:latin typeface="微软雅黑"/>
                <a:cs typeface="微软雅黑"/>
              </a:rPr>
              <a:t>制程序再通过调用号位置来定</a:t>
            </a:r>
            <a:r>
              <a:rPr dirty="0" sz="2400" spc="145">
                <a:latin typeface="微软雅黑"/>
                <a:cs typeface="微软雅黑"/>
              </a:rPr>
              <a:t>位核心函数，</a:t>
            </a:r>
            <a:r>
              <a:rPr dirty="0" sz="2400" spc="50">
                <a:latin typeface="微软雅黑"/>
                <a:cs typeface="微软雅黑"/>
              </a:rPr>
              <a:t>Linux</a:t>
            </a:r>
            <a:r>
              <a:rPr dirty="0" sz="2400" spc="150">
                <a:latin typeface="微软雅黑"/>
                <a:cs typeface="微软雅黑"/>
              </a:rPr>
              <a:t>内核的陷</a:t>
            </a:r>
            <a:endParaRPr sz="2400">
              <a:latin typeface="微软雅黑"/>
              <a:cs typeface="微软雅黑"/>
            </a:endParaRPr>
          </a:p>
        </p:txBody>
      </p:sp>
      <p:sp>
        <p:nvSpPr>
          <p:cNvPr id="13" name="object 13" descr=""/>
          <p:cNvSpPr txBox="1"/>
          <p:nvPr/>
        </p:nvSpPr>
        <p:spPr>
          <a:xfrm>
            <a:off x="7344536" y="5110429"/>
            <a:ext cx="4363720" cy="391795"/>
          </a:xfrm>
          <a:prstGeom prst="rect">
            <a:avLst/>
          </a:prstGeom>
        </p:spPr>
        <p:txBody>
          <a:bodyPr wrap="square" lIns="0" tIns="12700" rIns="0" bIns="0" rtlCol="0" vert="horz">
            <a:spAutoFit/>
          </a:bodyPr>
          <a:lstStyle/>
          <a:p>
            <a:pPr marL="12700">
              <a:lnSpc>
                <a:spcPct val="100000"/>
              </a:lnSpc>
              <a:spcBef>
                <a:spcPts val="100"/>
              </a:spcBef>
              <a:tabLst>
                <a:tab pos="2034539" algn="l"/>
              </a:tabLst>
            </a:pPr>
            <a:r>
              <a:rPr dirty="0" sz="2400" spc="225">
                <a:latin typeface="微软雅黑"/>
                <a:cs typeface="微软雅黑"/>
              </a:rPr>
              <a:t>入由</a:t>
            </a:r>
            <a:r>
              <a:rPr dirty="0" sz="2400" spc="-10">
                <a:latin typeface="微软雅黑"/>
                <a:cs typeface="微软雅黑"/>
              </a:rPr>
              <a:t>0x80(int</a:t>
            </a:r>
            <a:r>
              <a:rPr dirty="0" sz="2400">
                <a:latin typeface="微软雅黑"/>
                <a:cs typeface="微软雅黑"/>
              </a:rPr>
              <a:t>	</a:t>
            </a:r>
            <a:r>
              <a:rPr dirty="0" sz="2400" spc="-10">
                <a:latin typeface="微软雅黑"/>
                <a:cs typeface="微软雅黑"/>
              </a:rPr>
              <a:t>80h)</a:t>
            </a:r>
            <a:r>
              <a:rPr dirty="0" sz="2400" spc="-450">
                <a:latin typeface="微软雅黑"/>
                <a:cs typeface="微软雅黑"/>
              </a:rPr>
              <a:t> </a:t>
            </a:r>
            <a:r>
              <a:rPr dirty="0" sz="2400" spc="225">
                <a:latin typeface="微软雅黑"/>
                <a:cs typeface="微软雅黑"/>
              </a:rPr>
              <a:t>中断实</a:t>
            </a:r>
            <a:r>
              <a:rPr dirty="0" sz="2400" spc="210">
                <a:latin typeface="微软雅黑"/>
                <a:cs typeface="微软雅黑"/>
              </a:rPr>
              <a:t>现</a:t>
            </a:r>
            <a:r>
              <a:rPr dirty="0" sz="2400" spc="-50">
                <a:latin typeface="微软雅黑"/>
                <a:cs typeface="微软雅黑"/>
              </a:rPr>
              <a:t>。</a:t>
            </a:r>
            <a:endParaRPr sz="2400">
              <a:latin typeface="微软雅黑"/>
              <a:cs typeface="微软雅黑"/>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5339715" cy="787400"/>
            <a:chOff x="358140" y="219456"/>
            <a:chExt cx="5339715" cy="787400"/>
          </a:xfrm>
        </p:grpSpPr>
        <p:pic>
          <p:nvPicPr>
            <p:cNvPr id="3" name="object 3" descr=""/>
            <p:cNvPicPr/>
            <p:nvPr/>
          </p:nvPicPr>
          <p:blipFill>
            <a:blip r:embed="rId2" cstate="print"/>
            <a:stretch>
              <a:fillRect/>
            </a:stretch>
          </p:blipFill>
          <p:spPr>
            <a:xfrm>
              <a:off x="358140" y="219456"/>
              <a:ext cx="1433322" cy="787146"/>
            </a:xfrm>
            <a:prstGeom prst="rect">
              <a:avLst/>
            </a:prstGeom>
          </p:spPr>
        </p:pic>
        <p:pic>
          <p:nvPicPr>
            <p:cNvPr id="4" name="object 4" descr=""/>
            <p:cNvPicPr/>
            <p:nvPr/>
          </p:nvPicPr>
          <p:blipFill>
            <a:blip r:embed="rId3" cstate="print"/>
            <a:stretch>
              <a:fillRect/>
            </a:stretch>
          </p:blipFill>
          <p:spPr>
            <a:xfrm>
              <a:off x="1324356" y="219456"/>
              <a:ext cx="4373118" cy="787146"/>
            </a:xfrm>
            <a:prstGeom prst="rect">
              <a:avLst/>
            </a:prstGeom>
          </p:spPr>
        </p:pic>
      </p:grpSp>
      <p:sp>
        <p:nvSpPr>
          <p:cNvPr id="5" name="object 5" descr=""/>
          <p:cNvSpPr txBox="1"/>
          <p:nvPr/>
        </p:nvSpPr>
        <p:spPr>
          <a:xfrm>
            <a:off x="1566417" y="1841119"/>
            <a:ext cx="7985125" cy="3501390"/>
          </a:xfrm>
          <a:prstGeom prst="rect">
            <a:avLst/>
          </a:prstGeom>
        </p:spPr>
        <p:txBody>
          <a:bodyPr wrap="square" lIns="0" tIns="12700" rIns="0" bIns="0" rtlCol="0" vert="horz">
            <a:spAutoFit/>
          </a:bodyPr>
          <a:lstStyle/>
          <a:p>
            <a:pPr marL="469265" indent="-456565">
              <a:lnSpc>
                <a:spcPct val="100000"/>
              </a:lnSpc>
              <a:spcBef>
                <a:spcPts val="100"/>
              </a:spcBef>
              <a:buAutoNum type="arabicPeriod"/>
              <a:tabLst>
                <a:tab pos="469265" algn="l"/>
                <a:tab pos="469900" algn="l"/>
              </a:tabLst>
            </a:pPr>
            <a:r>
              <a:rPr dirty="0" sz="2400" spc="-5">
                <a:latin typeface="微软雅黑"/>
                <a:cs typeface="微软雅黑"/>
              </a:rPr>
              <a:t>取系统调用号，检验合法性；</a:t>
            </a:r>
            <a:endParaRPr sz="2400">
              <a:latin typeface="微软雅黑"/>
              <a:cs typeface="微软雅黑"/>
            </a:endParaRPr>
          </a:p>
          <a:p>
            <a:pPr marL="469265" indent="-456565">
              <a:lnSpc>
                <a:spcPct val="100000"/>
              </a:lnSpc>
              <a:spcBef>
                <a:spcPts val="2014"/>
              </a:spcBef>
              <a:buAutoNum type="arabicPeriod"/>
              <a:tabLst>
                <a:tab pos="469265" algn="l"/>
                <a:tab pos="469900" algn="l"/>
              </a:tabLst>
            </a:pPr>
            <a:r>
              <a:rPr dirty="0" sz="2400" spc="-15">
                <a:latin typeface="微软雅黑"/>
                <a:cs typeface="微软雅黑"/>
              </a:rPr>
              <a:t>建立调用堆栈，保护现场信息；</a:t>
            </a:r>
            <a:endParaRPr sz="2400">
              <a:latin typeface="微软雅黑"/>
              <a:cs typeface="微软雅黑"/>
            </a:endParaRPr>
          </a:p>
          <a:p>
            <a:pPr marL="469265" indent="-456565">
              <a:lnSpc>
                <a:spcPct val="100000"/>
              </a:lnSpc>
              <a:spcBef>
                <a:spcPts val="2020"/>
              </a:spcBef>
              <a:buAutoNum type="arabicPeriod"/>
              <a:tabLst>
                <a:tab pos="469265" algn="l"/>
                <a:tab pos="469900" algn="l"/>
              </a:tabLst>
            </a:pPr>
            <a:r>
              <a:rPr dirty="0" sz="2400" spc="-5">
                <a:latin typeface="微软雅黑"/>
                <a:cs typeface="微软雅黑"/>
              </a:rPr>
              <a:t>根据系统调用号定位核心函数地址；</a:t>
            </a:r>
            <a:endParaRPr sz="2400">
              <a:latin typeface="微软雅黑"/>
              <a:cs typeface="微软雅黑"/>
            </a:endParaRPr>
          </a:p>
          <a:p>
            <a:pPr marL="469265" indent="-456565">
              <a:lnSpc>
                <a:spcPct val="100000"/>
              </a:lnSpc>
              <a:spcBef>
                <a:spcPts val="2015"/>
              </a:spcBef>
              <a:buAutoNum type="arabicPeriod"/>
              <a:tabLst>
                <a:tab pos="469265" algn="l"/>
                <a:tab pos="469900" algn="l"/>
              </a:tabLst>
            </a:pPr>
            <a:r>
              <a:rPr dirty="0" sz="2400" spc="-15">
                <a:latin typeface="微软雅黑"/>
                <a:cs typeface="微软雅黑"/>
              </a:rPr>
              <a:t>根据通用寄存器内容，从用户栈中取入口参数；</a:t>
            </a:r>
            <a:endParaRPr sz="2400">
              <a:latin typeface="微软雅黑"/>
              <a:cs typeface="微软雅黑"/>
            </a:endParaRPr>
          </a:p>
          <a:p>
            <a:pPr marL="469265" indent="-456565">
              <a:lnSpc>
                <a:spcPct val="100000"/>
              </a:lnSpc>
              <a:spcBef>
                <a:spcPts val="2014"/>
              </a:spcBef>
              <a:buAutoNum type="arabicPeriod"/>
              <a:tabLst>
                <a:tab pos="469265" algn="l"/>
                <a:tab pos="469900" algn="l"/>
              </a:tabLst>
            </a:pPr>
            <a:r>
              <a:rPr dirty="0" sz="2400" spc="-5">
                <a:latin typeface="微软雅黑"/>
                <a:cs typeface="微软雅黑"/>
              </a:rPr>
              <a:t>核心函数执行，把结果返回应用程序；</a:t>
            </a:r>
            <a:endParaRPr sz="2400">
              <a:latin typeface="微软雅黑"/>
              <a:cs typeface="微软雅黑"/>
            </a:endParaRPr>
          </a:p>
          <a:p>
            <a:pPr marL="469265" indent="-456565">
              <a:lnSpc>
                <a:spcPct val="100000"/>
              </a:lnSpc>
              <a:spcBef>
                <a:spcPts val="2020"/>
              </a:spcBef>
              <a:buAutoNum type="arabicPeriod"/>
              <a:tabLst>
                <a:tab pos="469265" algn="l"/>
                <a:tab pos="469900" algn="l"/>
              </a:tabLst>
            </a:pPr>
            <a:r>
              <a:rPr dirty="0" sz="2400" spc="-15">
                <a:latin typeface="微软雅黑"/>
                <a:cs typeface="微软雅黑"/>
              </a:rPr>
              <a:t>执行退栈操作，判别调度程序</a:t>
            </a:r>
            <a:r>
              <a:rPr dirty="0" sz="2400" spc="-10">
                <a:latin typeface="微软雅黑"/>
                <a:cs typeface="微软雅黑"/>
              </a:rPr>
              <a:t>scheduler</a:t>
            </a:r>
            <a:r>
              <a:rPr dirty="0" sz="2400" spc="-20">
                <a:latin typeface="微软雅黑"/>
                <a:cs typeface="微软雅黑"/>
              </a:rPr>
              <a:t>是否要被执行。</a:t>
            </a:r>
            <a:endParaRPr sz="2400">
              <a:latin typeface="微软雅黑"/>
              <a:cs typeface="微软雅黑"/>
            </a:endParaRPr>
          </a:p>
        </p:txBody>
      </p:sp>
      <p:sp>
        <p:nvSpPr>
          <p:cNvPr id="6" name="object 6"/>
          <p:cNvSpPr txBox="1">
            <a:spLocks noGrp="1"/>
          </p:cNvSpPr>
          <p:nvPr>
            <p:ph type="title"/>
          </p:nvPr>
        </p:nvSpPr>
        <p:spPr>
          <a:xfrm>
            <a:off x="566724" y="309498"/>
            <a:ext cx="4897755" cy="452120"/>
          </a:xfrm>
          <a:prstGeom prst="rect"/>
        </p:spPr>
        <p:txBody>
          <a:bodyPr wrap="square" lIns="0" tIns="12065" rIns="0" bIns="0" rtlCol="0" vert="horz">
            <a:spAutoFit/>
          </a:bodyPr>
          <a:lstStyle/>
          <a:p>
            <a:pPr marL="12700">
              <a:lnSpc>
                <a:spcPct val="100000"/>
              </a:lnSpc>
              <a:spcBef>
                <a:spcPts val="95"/>
              </a:spcBef>
            </a:pPr>
            <a:r>
              <a:rPr dirty="0" spc="-25"/>
              <a:t>Linux</a:t>
            </a:r>
            <a:r>
              <a:rPr dirty="0" spc="-35"/>
              <a:t>系</a:t>
            </a:r>
            <a:r>
              <a:rPr dirty="0" spc="-35"/>
              <a:t>统</a:t>
            </a:r>
            <a:r>
              <a:rPr dirty="0" spc="-35"/>
              <a:t>调</a:t>
            </a:r>
            <a:r>
              <a:rPr dirty="0" spc="-35"/>
              <a:t>用</a:t>
            </a:r>
            <a:r>
              <a:rPr dirty="0" spc="-35"/>
              <a:t>控</a:t>
            </a:r>
            <a:r>
              <a:rPr dirty="0" spc="-35"/>
              <a:t>制</a:t>
            </a:r>
            <a:r>
              <a:rPr dirty="0" spc="-35"/>
              <a:t>程</a:t>
            </a:r>
            <a:r>
              <a:rPr dirty="0" spc="-35"/>
              <a:t>序</a:t>
            </a:r>
            <a:r>
              <a:rPr dirty="0" spc="-35"/>
              <a:t>的</a:t>
            </a:r>
            <a:r>
              <a:rPr dirty="0" spc="-35"/>
              <a:t>功</a:t>
            </a:r>
            <a:r>
              <a:rPr dirty="0" spc="-50"/>
              <a:t>能</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228588" y="1336547"/>
            <a:ext cx="4192904" cy="3152140"/>
            <a:chOff x="6228588" y="1336547"/>
            <a:chExt cx="4192904" cy="3152140"/>
          </a:xfrm>
        </p:grpSpPr>
        <p:sp>
          <p:nvSpPr>
            <p:cNvPr id="3" name="object 3" descr=""/>
            <p:cNvSpPr/>
            <p:nvPr/>
          </p:nvSpPr>
          <p:spPr>
            <a:xfrm>
              <a:off x="6233160" y="1341119"/>
              <a:ext cx="4183379" cy="3142615"/>
            </a:xfrm>
            <a:custGeom>
              <a:avLst/>
              <a:gdLst/>
              <a:ahLst/>
              <a:cxnLst/>
              <a:rect l="l" t="t" r="r" b="b"/>
              <a:pathLst>
                <a:path w="4183379" h="3142615">
                  <a:moveTo>
                    <a:pt x="4183380" y="0"/>
                  </a:moveTo>
                  <a:lnTo>
                    <a:pt x="0" y="0"/>
                  </a:lnTo>
                  <a:lnTo>
                    <a:pt x="0" y="3142487"/>
                  </a:lnTo>
                  <a:lnTo>
                    <a:pt x="4183380" y="3142487"/>
                  </a:lnTo>
                  <a:lnTo>
                    <a:pt x="4183380" y="0"/>
                  </a:lnTo>
                  <a:close/>
                </a:path>
              </a:pathLst>
            </a:custGeom>
            <a:solidFill>
              <a:srgbClr val="FFF1CC"/>
            </a:solidFill>
          </p:spPr>
          <p:txBody>
            <a:bodyPr wrap="square" lIns="0" tIns="0" rIns="0" bIns="0" rtlCol="0"/>
            <a:lstStyle/>
            <a:p/>
          </p:txBody>
        </p:sp>
        <p:sp>
          <p:nvSpPr>
            <p:cNvPr id="4" name="object 4" descr=""/>
            <p:cNvSpPr/>
            <p:nvPr/>
          </p:nvSpPr>
          <p:spPr>
            <a:xfrm>
              <a:off x="6233160" y="1341119"/>
              <a:ext cx="4183379" cy="3142615"/>
            </a:xfrm>
            <a:custGeom>
              <a:avLst/>
              <a:gdLst/>
              <a:ahLst/>
              <a:cxnLst/>
              <a:rect l="l" t="t" r="r" b="b"/>
              <a:pathLst>
                <a:path w="4183379" h="3142615">
                  <a:moveTo>
                    <a:pt x="0" y="3142487"/>
                  </a:moveTo>
                  <a:lnTo>
                    <a:pt x="4183380" y="3142487"/>
                  </a:lnTo>
                  <a:lnTo>
                    <a:pt x="4183380" y="0"/>
                  </a:lnTo>
                  <a:lnTo>
                    <a:pt x="0" y="0"/>
                  </a:lnTo>
                  <a:lnTo>
                    <a:pt x="0" y="3142487"/>
                  </a:lnTo>
                  <a:close/>
                </a:path>
              </a:pathLst>
            </a:custGeom>
            <a:ln w="9144">
              <a:solidFill>
                <a:srgbClr val="000000"/>
              </a:solidFill>
              <a:prstDash val="sysDash"/>
            </a:ln>
          </p:spPr>
          <p:txBody>
            <a:bodyPr wrap="square" lIns="0" tIns="0" rIns="0" bIns="0" rtlCol="0"/>
            <a:lstStyle/>
            <a:p/>
          </p:txBody>
        </p:sp>
      </p:grpSp>
      <p:grpSp>
        <p:nvGrpSpPr>
          <p:cNvPr id="5" name="object 5" descr=""/>
          <p:cNvGrpSpPr/>
          <p:nvPr/>
        </p:nvGrpSpPr>
        <p:grpSpPr>
          <a:xfrm>
            <a:off x="2058923" y="1342644"/>
            <a:ext cx="3801110" cy="3153410"/>
            <a:chOff x="2058923" y="1342644"/>
            <a:chExt cx="3801110" cy="3153410"/>
          </a:xfrm>
        </p:grpSpPr>
        <p:sp>
          <p:nvSpPr>
            <p:cNvPr id="6" name="object 6" descr=""/>
            <p:cNvSpPr/>
            <p:nvPr/>
          </p:nvSpPr>
          <p:spPr>
            <a:xfrm>
              <a:off x="2063495" y="1347216"/>
              <a:ext cx="3792220" cy="3144520"/>
            </a:xfrm>
            <a:custGeom>
              <a:avLst/>
              <a:gdLst/>
              <a:ahLst/>
              <a:cxnLst/>
              <a:rect l="l" t="t" r="r" b="b"/>
              <a:pathLst>
                <a:path w="3792220" h="3144520">
                  <a:moveTo>
                    <a:pt x="3791711" y="0"/>
                  </a:moveTo>
                  <a:lnTo>
                    <a:pt x="0" y="0"/>
                  </a:lnTo>
                  <a:lnTo>
                    <a:pt x="0" y="3144012"/>
                  </a:lnTo>
                  <a:lnTo>
                    <a:pt x="3791711" y="3144012"/>
                  </a:lnTo>
                  <a:lnTo>
                    <a:pt x="3791711" y="0"/>
                  </a:lnTo>
                  <a:close/>
                </a:path>
              </a:pathLst>
            </a:custGeom>
            <a:solidFill>
              <a:srgbClr val="DEEBF7"/>
            </a:solidFill>
          </p:spPr>
          <p:txBody>
            <a:bodyPr wrap="square" lIns="0" tIns="0" rIns="0" bIns="0" rtlCol="0"/>
            <a:lstStyle/>
            <a:p/>
          </p:txBody>
        </p:sp>
        <p:sp>
          <p:nvSpPr>
            <p:cNvPr id="7" name="object 7" descr=""/>
            <p:cNvSpPr/>
            <p:nvPr/>
          </p:nvSpPr>
          <p:spPr>
            <a:xfrm>
              <a:off x="2063495" y="1347216"/>
              <a:ext cx="3792220" cy="3144520"/>
            </a:xfrm>
            <a:custGeom>
              <a:avLst/>
              <a:gdLst/>
              <a:ahLst/>
              <a:cxnLst/>
              <a:rect l="l" t="t" r="r" b="b"/>
              <a:pathLst>
                <a:path w="3792220" h="3144520">
                  <a:moveTo>
                    <a:pt x="0" y="3144012"/>
                  </a:moveTo>
                  <a:lnTo>
                    <a:pt x="3791711" y="3144012"/>
                  </a:lnTo>
                  <a:lnTo>
                    <a:pt x="3791711" y="0"/>
                  </a:lnTo>
                  <a:lnTo>
                    <a:pt x="0" y="0"/>
                  </a:lnTo>
                  <a:lnTo>
                    <a:pt x="0" y="3144012"/>
                  </a:lnTo>
                  <a:close/>
                </a:path>
              </a:pathLst>
            </a:custGeom>
            <a:ln w="9144">
              <a:solidFill>
                <a:srgbClr val="000000"/>
              </a:solidFill>
              <a:prstDash val="sysDash"/>
            </a:ln>
          </p:spPr>
          <p:txBody>
            <a:bodyPr wrap="square" lIns="0" tIns="0" rIns="0" bIns="0" rtlCol="0"/>
            <a:lstStyle/>
            <a:p/>
          </p:txBody>
        </p:sp>
      </p:grpSp>
      <p:sp>
        <p:nvSpPr>
          <p:cNvPr id="8" name="object 8" descr=""/>
          <p:cNvSpPr/>
          <p:nvPr/>
        </p:nvSpPr>
        <p:spPr>
          <a:xfrm>
            <a:off x="8275573" y="1901951"/>
            <a:ext cx="378460" cy="897255"/>
          </a:xfrm>
          <a:custGeom>
            <a:avLst/>
            <a:gdLst/>
            <a:ahLst/>
            <a:cxnLst/>
            <a:rect l="l" t="t" r="r" b="b"/>
            <a:pathLst>
              <a:path w="378459" h="897255">
                <a:moveTo>
                  <a:pt x="313645" y="115379"/>
                </a:moveTo>
                <a:lnTo>
                  <a:pt x="0" y="892175"/>
                </a:lnTo>
                <a:lnTo>
                  <a:pt x="11683" y="897001"/>
                </a:lnTo>
                <a:lnTo>
                  <a:pt x="325325" y="120091"/>
                </a:lnTo>
                <a:lnTo>
                  <a:pt x="313645" y="115379"/>
                </a:lnTo>
                <a:close/>
              </a:path>
              <a:path w="378459" h="897255">
                <a:moveTo>
                  <a:pt x="375309" y="103632"/>
                </a:moveTo>
                <a:lnTo>
                  <a:pt x="318389" y="103632"/>
                </a:lnTo>
                <a:lnTo>
                  <a:pt x="330073" y="108331"/>
                </a:lnTo>
                <a:lnTo>
                  <a:pt x="325325" y="120091"/>
                </a:lnTo>
                <a:lnTo>
                  <a:pt x="378332" y="141477"/>
                </a:lnTo>
                <a:lnTo>
                  <a:pt x="375309" y="103632"/>
                </a:lnTo>
                <a:close/>
              </a:path>
              <a:path w="378459" h="897255">
                <a:moveTo>
                  <a:pt x="318389" y="103632"/>
                </a:moveTo>
                <a:lnTo>
                  <a:pt x="313645" y="115379"/>
                </a:lnTo>
                <a:lnTo>
                  <a:pt x="325325" y="120091"/>
                </a:lnTo>
                <a:lnTo>
                  <a:pt x="330073" y="108331"/>
                </a:lnTo>
                <a:lnTo>
                  <a:pt x="318389" y="103632"/>
                </a:lnTo>
                <a:close/>
              </a:path>
              <a:path w="378459" h="897255">
                <a:moveTo>
                  <a:pt x="367029" y="0"/>
                </a:moveTo>
                <a:lnTo>
                  <a:pt x="260603" y="93980"/>
                </a:lnTo>
                <a:lnTo>
                  <a:pt x="313645" y="115379"/>
                </a:lnTo>
                <a:lnTo>
                  <a:pt x="318389" y="103632"/>
                </a:lnTo>
                <a:lnTo>
                  <a:pt x="375309" y="103632"/>
                </a:lnTo>
                <a:lnTo>
                  <a:pt x="367029" y="0"/>
                </a:lnTo>
                <a:close/>
              </a:path>
            </a:pathLst>
          </a:custGeom>
          <a:solidFill>
            <a:srgbClr val="000000"/>
          </a:solidFill>
        </p:spPr>
        <p:txBody>
          <a:bodyPr wrap="square" lIns="0" tIns="0" rIns="0" bIns="0" rtlCol="0"/>
          <a:lstStyle/>
          <a:p/>
        </p:txBody>
      </p:sp>
      <p:sp>
        <p:nvSpPr>
          <p:cNvPr id="9" name="object 9" descr=""/>
          <p:cNvSpPr/>
          <p:nvPr/>
        </p:nvSpPr>
        <p:spPr>
          <a:xfrm>
            <a:off x="5588000" y="1898904"/>
            <a:ext cx="919480" cy="1250950"/>
          </a:xfrm>
          <a:custGeom>
            <a:avLst/>
            <a:gdLst/>
            <a:ahLst/>
            <a:cxnLst/>
            <a:rect l="l" t="t" r="r" b="b"/>
            <a:pathLst>
              <a:path w="919479" h="1250950">
                <a:moveTo>
                  <a:pt x="839191" y="98641"/>
                </a:moveTo>
                <a:lnTo>
                  <a:pt x="0" y="1242822"/>
                </a:lnTo>
                <a:lnTo>
                  <a:pt x="10160" y="1250442"/>
                </a:lnTo>
                <a:lnTo>
                  <a:pt x="849459" y="106160"/>
                </a:lnTo>
                <a:lnTo>
                  <a:pt x="839191" y="98641"/>
                </a:lnTo>
                <a:close/>
              </a:path>
              <a:path w="919479" h="1250950">
                <a:moveTo>
                  <a:pt x="904400" y="88392"/>
                </a:moveTo>
                <a:lnTo>
                  <a:pt x="846709" y="88392"/>
                </a:lnTo>
                <a:lnTo>
                  <a:pt x="856996" y="95885"/>
                </a:lnTo>
                <a:lnTo>
                  <a:pt x="849459" y="106160"/>
                </a:lnTo>
                <a:lnTo>
                  <a:pt x="895603" y="139954"/>
                </a:lnTo>
                <a:lnTo>
                  <a:pt x="904400" y="88392"/>
                </a:lnTo>
                <a:close/>
              </a:path>
              <a:path w="919479" h="1250950">
                <a:moveTo>
                  <a:pt x="846709" y="88392"/>
                </a:moveTo>
                <a:lnTo>
                  <a:pt x="839191" y="98641"/>
                </a:lnTo>
                <a:lnTo>
                  <a:pt x="849459" y="106160"/>
                </a:lnTo>
                <a:lnTo>
                  <a:pt x="856996" y="95885"/>
                </a:lnTo>
                <a:lnTo>
                  <a:pt x="846709" y="88392"/>
                </a:lnTo>
                <a:close/>
              </a:path>
              <a:path w="919479" h="1250950">
                <a:moveTo>
                  <a:pt x="919479" y="0"/>
                </a:moveTo>
                <a:lnTo>
                  <a:pt x="793114" y="64897"/>
                </a:lnTo>
                <a:lnTo>
                  <a:pt x="839191" y="98641"/>
                </a:lnTo>
                <a:lnTo>
                  <a:pt x="846709" y="88392"/>
                </a:lnTo>
                <a:lnTo>
                  <a:pt x="904400" y="88392"/>
                </a:lnTo>
                <a:lnTo>
                  <a:pt x="919479" y="0"/>
                </a:lnTo>
                <a:close/>
              </a:path>
            </a:pathLst>
          </a:custGeom>
          <a:solidFill>
            <a:srgbClr val="000000"/>
          </a:solidFill>
        </p:spPr>
        <p:txBody>
          <a:bodyPr wrap="square" lIns="0" tIns="0" rIns="0" bIns="0" rtlCol="0"/>
          <a:lstStyle/>
          <a:p/>
        </p:txBody>
      </p:sp>
      <p:sp>
        <p:nvSpPr>
          <p:cNvPr id="10" name="object 10" descr=""/>
          <p:cNvSpPr/>
          <p:nvPr/>
        </p:nvSpPr>
        <p:spPr>
          <a:xfrm>
            <a:off x="3803903" y="2737104"/>
            <a:ext cx="502284" cy="650240"/>
          </a:xfrm>
          <a:custGeom>
            <a:avLst/>
            <a:gdLst/>
            <a:ahLst/>
            <a:cxnLst/>
            <a:rect l="l" t="t" r="r" b="b"/>
            <a:pathLst>
              <a:path w="502285" h="650239">
                <a:moveTo>
                  <a:pt x="82440" y="96838"/>
                </a:moveTo>
                <a:lnTo>
                  <a:pt x="72392" y="104567"/>
                </a:lnTo>
                <a:lnTo>
                  <a:pt x="491744" y="649986"/>
                </a:lnTo>
                <a:lnTo>
                  <a:pt x="501904" y="642366"/>
                </a:lnTo>
                <a:lnTo>
                  <a:pt x="82440" y="96838"/>
                </a:lnTo>
                <a:close/>
              </a:path>
              <a:path w="502285" h="650239">
                <a:moveTo>
                  <a:pt x="0" y="0"/>
                </a:moveTo>
                <a:lnTo>
                  <a:pt x="27050" y="139446"/>
                </a:lnTo>
                <a:lnTo>
                  <a:pt x="72392" y="104567"/>
                </a:lnTo>
                <a:lnTo>
                  <a:pt x="64643" y="94487"/>
                </a:lnTo>
                <a:lnTo>
                  <a:pt x="74675" y="86741"/>
                </a:lnTo>
                <a:lnTo>
                  <a:pt x="95567" y="86741"/>
                </a:lnTo>
                <a:lnTo>
                  <a:pt x="127762" y="61975"/>
                </a:lnTo>
                <a:lnTo>
                  <a:pt x="0" y="0"/>
                </a:lnTo>
                <a:close/>
              </a:path>
              <a:path w="502285" h="650239">
                <a:moveTo>
                  <a:pt x="74675" y="86741"/>
                </a:moveTo>
                <a:lnTo>
                  <a:pt x="64643" y="94487"/>
                </a:lnTo>
                <a:lnTo>
                  <a:pt x="72392" y="104567"/>
                </a:lnTo>
                <a:lnTo>
                  <a:pt x="82440" y="96838"/>
                </a:lnTo>
                <a:lnTo>
                  <a:pt x="74675" y="86741"/>
                </a:lnTo>
                <a:close/>
              </a:path>
              <a:path w="502285" h="650239">
                <a:moveTo>
                  <a:pt x="95567" y="86741"/>
                </a:moveTo>
                <a:lnTo>
                  <a:pt x="74675" y="86741"/>
                </a:lnTo>
                <a:lnTo>
                  <a:pt x="82440" y="96838"/>
                </a:lnTo>
                <a:lnTo>
                  <a:pt x="95567" y="86741"/>
                </a:lnTo>
                <a:close/>
              </a:path>
            </a:pathLst>
          </a:custGeom>
          <a:solidFill>
            <a:srgbClr val="000000"/>
          </a:solidFill>
        </p:spPr>
        <p:txBody>
          <a:bodyPr wrap="square" lIns="0" tIns="0" rIns="0" bIns="0" rtlCol="0"/>
          <a:lstStyle/>
          <a:p/>
        </p:txBody>
      </p:sp>
      <p:grpSp>
        <p:nvGrpSpPr>
          <p:cNvPr id="11" name="object 11" descr=""/>
          <p:cNvGrpSpPr/>
          <p:nvPr/>
        </p:nvGrpSpPr>
        <p:grpSpPr>
          <a:xfrm>
            <a:off x="6507480" y="1901951"/>
            <a:ext cx="2122170" cy="2153920"/>
            <a:chOff x="6507480" y="1901951"/>
            <a:chExt cx="2122170" cy="2153920"/>
          </a:xfrm>
        </p:grpSpPr>
        <p:sp>
          <p:nvSpPr>
            <p:cNvPr id="12" name="object 12" descr=""/>
            <p:cNvSpPr/>
            <p:nvPr/>
          </p:nvSpPr>
          <p:spPr>
            <a:xfrm>
              <a:off x="8250936" y="3058667"/>
              <a:ext cx="379095" cy="167640"/>
            </a:xfrm>
            <a:custGeom>
              <a:avLst/>
              <a:gdLst/>
              <a:ahLst/>
              <a:cxnLst/>
              <a:rect l="l" t="t" r="r" b="b"/>
              <a:pathLst>
                <a:path w="379095" h="167639">
                  <a:moveTo>
                    <a:pt x="120414" y="53086"/>
                  </a:moveTo>
                  <a:lnTo>
                    <a:pt x="115729" y="64895"/>
                  </a:lnTo>
                  <a:lnTo>
                    <a:pt x="374142" y="167386"/>
                  </a:lnTo>
                  <a:lnTo>
                    <a:pt x="378714" y="155702"/>
                  </a:lnTo>
                  <a:lnTo>
                    <a:pt x="120414" y="53086"/>
                  </a:lnTo>
                  <a:close/>
                </a:path>
                <a:path w="379095" h="167639">
                  <a:moveTo>
                    <a:pt x="141478" y="0"/>
                  </a:moveTo>
                  <a:lnTo>
                    <a:pt x="0" y="12192"/>
                  </a:lnTo>
                  <a:lnTo>
                    <a:pt x="94615" y="118110"/>
                  </a:lnTo>
                  <a:lnTo>
                    <a:pt x="115729" y="64895"/>
                  </a:lnTo>
                  <a:lnTo>
                    <a:pt x="103886" y="60198"/>
                  </a:lnTo>
                  <a:lnTo>
                    <a:pt x="108585" y="48387"/>
                  </a:lnTo>
                  <a:lnTo>
                    <a:pt x="122279" y="48387"/>
                  </a:lnTo>
                  <a:lnTo>
                    <a:pt x="141478" y="0"/>
                  </a:lnTo>
                  <a:close/>
                </a:path>
                <a:path w="379095" h="167639">
                  <a:moveTo>
                    <a:pt x="108585" y="48387"/>
                  </a:moveTo>
                  <a:lnTo>
                    <a:pt x="103886" y="60198"/>
                  </a:lnTo>
                  <a:lnTo>
                    <a:pt x="115729" y="64895"/>
                  </a:lnTo>
                  <a:lnTo>
                    <a:pt x="120414" y="53086"/>
                  </a:lnTo>
                  <a:lnTo>
                    <a:pt x="108585" y="48387"/>
                  </a:lnTo>
                  <a:close/>
                </a:path>
                <a:path w="379095" h="167639">
                  <a:moveTo>
                    <a:pt x="122279" y="48387"/>
                  </a:moveTo>
                  <a:lnTo>
                    <a:pt x="108585" y="48387"/>
                  </a:lnTo>
                  <a:lnTo>
                    <a:pt x="120414" y="53086"/>
                  </a:lnTo>
                  <a:lnTo>
                    <a:pt x="122279" y="48387"/>
                  </a:lnTo>
                  <a:close/>
                </a:path>
              </a:pathLst>
            </a:custGeom>
            <a:solidFill>
              <a:srgbClr val="000000"/>
            </a:solidFill>
          </p:spPr>
          <p:txBody>
            <a:bodyPr wrap="square" lIns="0" tIns="0" rIns="0" bIns="0" rtlCol="0"/>
            <a:lstStyle/>
            <a:p/>
          </p:txBody>
        </p:sp>
        <p:sp>
          <p:nvSpPr>
            <p:cNvPr id="13" name="object 13" descr=""/>
            <p:cNvSpPr/>
            <p:nvPr/>
          </p:nvSpPr>
          <p:spPr>
            <a:xfrm>
              <a:off x="6517386" y="1911857"/>
              <a:ext cx="1769745" cy="2133600"/>
            </a:xfrm>
            <a:custGeom>
              <a:avLst/>
              <a:gdLst/>
              <a:ahLst/>
              <a:cxnLst/>
              <a:rect l="l" t="t" r="r" b="b"/>
              <a:pathLst>
                <a:path w="1769745" h="2133600">
                  <a:moveTo>
                    <a:pt x="0" y="2133600"/>
                  </a:moveTo>
                  <a:lnTo>
                    <a:pt x="1769364" y="2133600"/>
                  </a:lnTo>
                  <a:lnTo>
                    <a:pt x="1769364" y="0"/>
                  </a:lnTo>
                  <a:lnTo>
                    <a:pt x="0" y="0"/>
                  </a:lnTo>
                  <a:lnTo>
                    <a:pt x="0" y="2133600"/>
                  </a:lnTo>
                  <a:close/>
                </a:path>
              </a:pathLst>
            </a:custGeom>
            <a:ln w="19812">
              <a:solidFill>
                <a:srgbClr val="000000"/>
              </a:solidFill>
            </a:ln>
          </p:spPr>
          <p:txBody>
            <a:bodyPr wrap="square" lIns="0" tIns="0" rIns="0" bIns="0" rtlCol="0"/>
            <a:lstStyle/>
            <a:p/>
          </p:txBody>
        </p:sp>
      </p:grpSp>
      <p:sp>
        <p:nvSpPr>
          <p:cNvPr id="14" name="object 14" descr=""/>
          <p:cNvSpPr txBox="1"/>
          <p:nvPr/>
        </p:nvSpPr>
        <p:spPr>
          <a:xfrm>
            <a:off x="2516885" y="1911857"/>
            <a:ext cx="1275715" cy="1336675"/>
          </a:xfrm>
          <a:prstGeom prst="rect">
            <a:avLst/>
          </a:prstGeom>
          <a:solidFill>
            <a:srgbClr val="DEEBF7"/>
          </a:solidFill>
          <a:ln w="19811">
            <a:solidFill>
              <a:srgbClr val="000000"/>
            </a:solidFill>
          </a:ln>
        </p:spPr>
        <p:txBody>
          <a:bodyPr wrap="square" lIns="0" tIns="31750" rIns="0" bIns="0" rtlCol="0" vert="horz">
            <a:spAutoFit/>
          </a:bodyPr>
          <a:lstStyle/>
          <a:p>
            <a:pPr marL="538480">
              <a:lnSpc>
                <a:spcPct val="100000"/>
              </a:lnSpc>
              <a:spcBef>
                <a:spcPts val="250"/>
              </a:spcBef>
            </a:pPr>
            <a:r>
              <a:rPr dirty="0" sz="2000">
                <a:latin typeface="MT Extra"/>
                <a:cs typeface="MT Extra"/>
              </a:rPr>
              <a:t></a:t>
            </a:r>
            <a:endParaRPr sz="2000">
              <a:latin typeface="MT Extra"/>
              <a:cs typeface="MT Extra"/>
            </a:endParaRPr>
          </a:p>
          <a:p>
            <a:pPr marL="240029">
              <a:lnSpc>
                <a:spcPct val="100000"/>
              </a:lnSpc>
              <a:spcBef>
                <a:spcPts val="505"/>
              </a:spcBef>
            </a:pPr>
            <a:r>
              <a:rPr dirty="0" sz="2000" spc="-10">
                <a:latin typeface="微软雅黑"/>
                <a:cs typeface="微软雅黑"/>
              </a:rPr>
              <a:t>abc();</a:t>
            </a:r>
            <a:endParaRPr sz="2000">
              <a:latin typeface="微软雅黑"/>
              <a:cs typeface="微软雅黑"/>
            </a:endParaRPr>
          </a:p>
          <a:p>
            <a:pPr marL="464184">
              <a:lnSpc>
                <a:spcPct val="100000"/>
              </a:lnSpc>
              <a:spcBef>
                <a:spcPts val="459"/>
              </a:spcBef>
            </a:pPr>
            <a:r>
              <a:rPr dirty="0" sz="2000">
                <a:latin typeface="MT Extra"/>
                <a:cs typeface="MT Extra"/>
              </a:rPr>
              <a:t></a:t>
            </a:r>
            <a:endParaRPr sz="2000">
              <a:latin typeface="MT Extra"/>
              <a:cs typeface="MT Extra"/>
            </a:endParaRPr>
          </a:p>
        </p:txBody>
      </p:sp>
      <p:sp>
        <p:nvSpPr>
          <p:cNvPr id="15" name="object 15" descr=""/>
          <p:cNvSpPr txBox="1"/>
          <p:nvPr/>
        </p:nvSpPr>
        <p:spPr>
          <a:xfrm>
            <a:off x="4312158" y="1911857"/>
            <a:ext cx="1275715" cy="2185670"/>
          </a:xfrm>
          <a:prstGeom prst="rect">
            <a:avLst/>
          </a:prstGeom>
          <a:solidFill>
            <a:srgbClr val="DEEBF7"/>
          </a:solidFill>
          <a:ln w="19811">
            <a:solidFill>
              <a:srgbClr val="000000"/>
            </a:solidFill>
          </a:ln>
        </p:spPr>
        <p:txBody>
          <a:bodyPr wrap="square" lIns="0" tIns="34925" rIns="0" bIns="0" rtlCol="0" vert="horz">
            <a:spAutoFit/>
          </a:bodyPr>
          <a:lstStyle/>
          <a:p>
            <a:pPr marL="90170">
              <a:lnSpc>
                <a:spcPct val="100000"/>
              </a:lnSpc>
              <a:spcBef>
                <a:spcPts val="275"/>
              </a:spcBef>
            </a:pPr>
            <a:r>
              <a:rPr dirty="0" sz="2000" spc="-10">
                <a:latin typeface="微软雅黑"/>
                <a:cs typeface="微软雅黑"/>
              </a:rPr>
              <a:t>abc();</a:t>
            </a:r>
            <a:endParaRPr sz="2000">
              <a:latin typeface="微软雅黑"/>
              <a:cs typeface="微软雅黑"/>
            </a:endParaRPr>
          </a:p>
          <a:p>
            <a:pPr marL="90170">
              <a:lnSpc>
                <a:spcPct val="100000"/>
              </a:lnSpc>
              <a:spcBef>
                <a:spcPts val="480"/>
              </a:spcBef>
            </a:pPr>
            <a:r>
              <a:rPr dirty="0" sz="2000">
                <a:latin typeface="微软雅黑"/>
                <a:cs typeface="微软雅黑"/>
              </a:rPr>
              <a:t>{</a:t>
            </a:r>
            <a:endParaRPr sz="2000">
              <a:latin typeface="微软雅黑"/>
              <a:cs typeface="微软雅黑"/>
            </a:endParaRPr>
          </a:p>
          <a:p>
            <a:pPr algn="ctr" marR="254635">
              <a:lnSpc>
                <a:spcPct val="100000"/>
              </a:lnSpc>
              <a:spcBef>
                <a:spcPts val="459"/>
              </a:spcBef>
            </a:pPr>
            <a:r>
              <a:rPr dirty="0" sz="2000">
                <a:latin typeface="MT Extra"/>
                <a:cs typeface="MT Extra"/>
              </a:rPr>
              <a:t></a:t>
            </a:r>
            <a:endParaRPr sz="2000">
              <a:latin typeface="MT Extra"/>
              <a:cs typeface="MT Extra"/>
            </a:endParaRPr>
          </a:p>
          <a:p>
            <a:pPr marL="165100">
              <a:lnSpc>
                <a:spcPct val="100000"/>
              </a:lnSpc>
              <a:spcBef>
                <a:spcPts val="505"/>
              </a:spcBef>
            </a:pPr>
            <a:r>
              <a:rPr dirty="0" sz="2000">
                <a:latin typeface="微软雅黑"/>
                <a:cs typeface="微软雅黑"/>
              </a:rPr>
              <a:t>syscall</a:t>
            </a:r>
            <a:r>
              <a:rPr dirty="0" sz="2000" spc="-20">
                <a:latin typeface="微软雅黑"/>
                <a:cs typeface="微软雅黑"/>
              </a:rPr>
              <a:t> </a:t>
            </a:r>
            <a:r>
              <a:rPr dirty="0" sz="2000" spc="-25">
                <a:latin typeface="微软雅黑"/>
                <a:cs typeface="微软雅黑"/>
              </a:rPr>
              <a:t>i;</a:t>
            </a:r>
            <a:endParaRPr sz="2000">
              <a:latin typeface="微软雅黑"/>
              <a:cs typeface="微软雅黑"/>
            </a:endParaRPr>
          </a:p>
          <a:p>
            <a:pPr algn="ctr" marR="254635">
              <a:lnSpc>
                <a:spcPct val="100000"/>
              </a:lnSpc>
              <a:spcBef>
                <a:spcPts val="455"/>
              </a:spcBef>
            </a:pPr>
            <a:r>
              <a:rPr dirty="0" sz="2000">
                <a:latin typeface="MT Extra"/>
                <a:cs typeface="MT Extra"/>
              </a:rPr>
              <a:t></a:t>
            </a:r>
            <a:endParaRPr sz="2000">
              <a:latin typeface="MT Extra"/>
              <a:cs typeface="MT Extra"/>
            </a:endParaRPr>
          </a:p>
          <a:p>
            <a:pPr marL="90170">
              <a:lnSpc>
                <a:spcPct val="100000"/>
              </a:lnSpc>
              <a:spcBef>
                <a:spcPts val="505"/>
              </a:spcBef>
            </a:pPr>
            <a:r>
              <a:rPr dirty="0" sz="2000">
                <a:latin typeface="微软雅黑"/>
                <a:cs typeface="微软雅黑"/>
              </a:rPr>
              <a:t>}</a:t>
            </a:r>
            <a:endParaRPr sz="2000">
              <a:latin typeface="微软雅黑"/>
              <a:cs typeface="微软雅黑"/>
            </a:endParaRPr>
          </a:p>
        </p:txBody>
      </p:sp>
      <p:sp>
        <p:nvSpPr>
          <p:cNvPr id="16" name="object 16" descr=""/>
          <p:cNvSpPr txBox="1"/>
          <p:nvPr/>
        </p:nvSpPr>
        <p:spPr>
          <a:xfrm>
            <a:off x="6595998" y="1876772"/>
            <a:ext cx="1447165" cy="1851660"/>
          </a:xfrm>
          <a:prstGeom prst="rect">
            <a:avLst/>
          </a:prstGeom>
        </p:spPr>
        <p:txBody>
          <a:bodyPr wrap="square" lIns="0" tIns="69850" rIns="0" bIns="0" rtlCol="0" vert="horz">
            <a:spAutoFit/>
          </a:bodyPr>
          <a:lstStyle/>
          <a:p>
            <a:pPr marL="12700">
              <a:lnSpc>
                <a:spcPct val="100000"/>
              </a:lnSpc>
              <a:spcBef>
                <a:spcPts val="550"/>
              </a:spcBef>
            </a:pPr>
            <a:r>
              <a:rPr dirty="0" sz="2000" spc="-10">
                <a:latin typeface="微软雅黑"/>
                <a:cs typeface="微软雅黑"/>
              </a:rPr>
              <a:t>system_call:</a:t>
            </a:r>
            <a:endParaRPr sz="2000">
              <a:latin typeface="微软雅黑"/>
              <a:cs typeface="微软雅黑"/>
            </a:endParaRPr>
          </a:p>
          <a:p>
            <a:pPr marL="609600">
              <a:lnSpc>
                <a:spcPct val="100000"/>
              </a:lnSpc>
              <a:spcBef>
                <a:spcPts val="455"/>
              </a:spcBef>
            </a:pPr>
            <a:r>
              <a:rPr dirty="0" sz="2000">
                <a:latin typeface="MT Extra"/>
                <a:cs typeface="MT Extra"/>
              </a:rPr>
              <a:t></a:t>
            </a:r>
            <a:endParaRPr sz="2000">
              <a:latin typeface="MT Extra"/>
              <a:cs typeface="MT Extra"/>
            </a:endParaRPr>
          </a:p>
          <a:p>
            <a:pPr marL="161925">
              <a:lnSpc>
                <a:spcPct val="100000"/>
              </a:lnSpc>
              <a:spcBef>
                <a:spcPts val="509"/>
              </a:spcBef>
            </a:pPr>
            <a:r>
              <a:rPr dirty="0" sz="2000" spc="-10">
                <a:latin typeface="微软雅黑"/>
                <a:cs typeface="微软雅黑"/>
              </a:rPr>
              <a:t>sys_abc</a:t>
            </a:r>
            <a:endParaRPr sz="2000">
              <a:latin typeface="微软雅黑"/>
              <a:cs typeface="微软雅黑"/>
            </a:endParaRPr>
          </a:p>
          <a:p>
            <a:pPr marL="535305">
              <a:lnSpc>
                <a:spcPct val="100000"/>
              </a:lnSpc>
              <a:spcBef>
                <a:spcPts val="455"/>
              </a:spcBef>
            </a:pPr>
            <a:r>
              <a:rPr dirty="0" sz="2000">
                <a:latin typeface="MT Extra"/>
                <a:cs typeface="MT Extra"/>
              </a:rPr>
              <a:t></a:t>
            </a:r>
            <a:endParaRPr sz="2000">
              <a:latin typeface="MT Extra"/>
              <a:cs typeface="MT Extra"/>
            </a:endParaRPr>
          </a:p>
          <a:p>
            <a:pPr marL="161925">
              <a:lnSpc>
                <a:spcPct val="100000"/>
              </a:lnSpc>
              <a:spcBef>
                <a:spcPts val="505"/>
              </a:spcBef>
            </a:pPr>
            <a:r>
              <a:rPr dirty="0" sz="2000" spc="-10">
                <a:latin typeface="微软雅黑"/>
                <a:cs typeface="微软雅黑"/>
              </a:rPr>
              <a:t>SYSEXIT</a:t>
            </a:r>
            <a:endParaRPr sz="2000">
              <a:latin typeface="微软雅黑"/>
              <a:cs typeface="微软雅黑"/>
            </a:endParaRPr>
          </a:p>
        </p:txBody>
      </p:sp>
      <p:sp>
        <p:nvSpPr>
          <p:cNvPr id="17" name="object 17" descr=""/>
          <p:cNvSpPr txBox="1"/>
          <p:nvPr/>
        </p:nvSpPr>
        <p:spPr>
          <a:xfrm>
            <a:off x="8643366" y="1911857"/>
            <a:ext cx="1313815" cy="2133600"/>
          </a:xfrm>
          <a:prstGeom prst="rect">
            <a:avLst/>
          </a:prstGeom>
          <a:solidFill>
            <a:srgbClr val="FFF1CC"/>
          </a:solidFill>
          <a:ln w="19811">
            <a:solidFill>
              <a:srgbClr val="000000"/>
            </a:solidFill>
          </a:ln>
        </p:spPr>
        <p:txBody>
          <a:bodyPr wrap="square" lIns="0" tIns="34925" rIns="0" bIns="0" rtlCol="0" vert="horz">
            <a:spAutoFit/>
          </a:bodyPr>
          <a:lstStyle/>
          <a:p>
            <a:pPr marL="91440">
              <a:lnSpc>
                <a:spcPct val="100000"/>
              </a:lnSpc>
              <a:spcBef>
                <a:spcPts val="275"/>
              </a:spcBef>
            </a:pPr>
            <a:r>
              <a:rPr dirty="0" sz="2000" spc="-10">
                <a:latin typeface="微软雅黑"/>
                <a:cs typeface="微软雅黑"/>
              </a:rPr>
              <a:t>sysabc()</a:t>
            </a:r>
            <a:endParaRPr sz="2000">
              <a:latin typeface="微软雅黑"/>
              <a:cs typeface="微软雅黑"/>
            </a:endParaRPr>
          </a:p>
          <a:p>
            <a:pPr marL="91440">
              <a:lnSpc>
                <a:spcPct val="100000"/>
              </a:lnSpc>
              <a:spcBef>
                <a:spcPts val="480"/>
              </a:spcBef>
            </a:pPr>
            <a:r>
              <a:rPr dirty="0" sz="2000">
                <a:latin typeface="微软雅黑"/>
                <a:cs typeface="微软雅黑"/>
              </a:rPr>
              <a:t>{</a:t>
            </a:r>
            <a:endParaRPr sz="2000">
              <a:latin typeface="微软雅黑"/>
              <a:cs typeface="微软雅黑"/>
            </a:endParaRPr>
          </a:p>
          <a:p>
            <a:pPr algn="ctr">
              <a:lnSpc>
                <a:spcPct val="100000"/>
              </a:lnSpc>
              <a:spcBef>
                <a:spcPts val="459"/>
              </a:spcBef>
            </a:pPr>
            <a:r>
              <a:rPr dirty="0" sz="2000">
                <a:latin typeface="MT Extra"/>
                <a:cs typeface="MT Extra"/>
              </a:rPr>
              <a:t></a:t>
            </a:r>
            <a:endParaRPr sz="2000">
              <a:latin typeface="MT Extra"/>
              <a:cs typeface="MT Extra"/>
            </a:endParaRPr>
          </a:p>
          <a:p>
            <a:pPr algn="ctr">
              <a:lnSpc>
                <a:spcPct val="100000"/>
              </a:lnSpc>
              <a:spcBef>
                <a:spcPts val="480"/>
              </a:spcBef>
            </a:pPr>
            <a:r>
              <a:rPr dirty="0" sz="2000">
                <a:latin typeface="MT Extra"/>
                <a:cs typeface="MT Extra"/>
              </a:rPr>
              <a:t></a:t>
            </a:r>
            <a:endParaRPr sz="2000">
              <a:latin typeface="MT Extra"/>
              <a:cs typeface="MT Extra"/>
            </a:endParaRPr>
          </a:p>
          <a:p>
            <a:pPr marL="91440">
              <a:lnSpc>
                <a:spcPct val="100000"/>
              </a:lnSpc>
              <a:spcBef>
                <a:spcPts val="500"/>
              </a:spcBef>
            </a:pPr>
            <a:r>
              <a:rPr dirty="0" sz="2000">
                <a:latin typeface="微软雅黑"/>
                <a:cs typeface="微软雅黑"/>
              </a:rPr>
              <a:t>}</a:t>
            </a:r>
            <a:endParaRPr sz="2000">
              <a:latin typeface="微软雅黑"/>
              <a:cs typeface="微软雅黑"/>
            </a:endParaRPr>
          </a:p>
        </p:txBody>
      </p:sp>
      <p:sp>
        <p:nvSpPr>
          <p:cNvPr id="18" name="object 18" descr=""/>
          <p:cNvSpPr txBox="1"/>
          <p:nvPr/>
        </p:nvSpPr>
        <p:spPr>
          <a:xfrm>
            <a:off x="3545840" y="1412570"/>
            <a:ext cx="789305" cy="331470"/>
          </a:xfrm>
          <a:prstGeom prst="rect">
            <a:avLst/>
          </a:prstGeom>
        </p:spPr>
        <p:txBody>
          <a:bodyPr wrap="square" lIns="0" tIns="13335" rIns="0" bIns="0" rtlCol="0" vert="horz">
            <a:spAutoFit/>
          </a:bodyPr>
          <a:lstStyle/>
          <a:p>
            <a:pPr marL="12700">
              <a:lnSpc>
                <a:spcPct val="100000"/>
              </a:lnSpc>
              <a:spcBef>
                <a:spcPts val="105"/>
              </a:spcBef>
            </a:pPr>
            <a:r>
              <a:rPr dirty="0" sz="2000" spc="-25">
                <a:latin typeface="微软雅黑"/>
                <a:cs typeface="微软雅黑"/>
              </a:rPr>
              <a:t>用户态</a:t>
            </a:r>
            <a:endParaRPr sz="2000">
              <a:latin typeface="微软雅黑"/>
              <a:cs typeface="微软雅黑"/>
            </a:endParaRPr>
          </a:p>
        </p:txBody>
      </p:sp>
      <p:sp>
        <p:nvSpPr>
          <p:cNvPr id="19" name="object 19" descr=""/>
          <p:cNvSpPr txBox="1"/>
          <p:nvPr/>
        </p:nvSpPr>
        <p:spPr>
          <a:xfrm>
            <a:off x="7957184" y="1397330"/>
            <a:ext cx="789305" cy="331470"/>
          </a:xfrm>
          <a:prstGeom prst="rect">
            <a:avLst/>
          </a:prstGeom>
        </p:spPr>
        <p:txBody>
          <a:bodyPr wrap="square" lIns="0" tIns="13335" rIns="0" bIns="0" rtlCol="0" vert="horz">
            <a:spAutoFit/>
          </a:bodyPr>
          <a:lstStyle/>
          <a:p>
            <a:pPr marL="12700">
              <a:lnSpc>
                <a:spcPct val="100000"/>
              </a:lnSpc>
              <a:spcBef>
                <a:spcPts val="105"/>
              </a:spcBef>
            </a:pPr>
            <a:r>
              <a:rPr dirty="0" sz="2000" spc="-25">
                <a:latin typeface="微软雅黑"/>
                <a:cs typeface="微软雅黑"/>
              </a:rPr>
              <a:t>核心态</a:t>
            </a:r>
            <a:endParaRPr sz="2000">
              <a:latin typeface="微软雅黑"/>
              <a:cs typeface="微软雅黑"/>
            </a:endParaRPr>
          </a:p>
        </p:txBody>
      </p:sp>
      <p:sp>
        <p:nvSpPr>
          <p:cNvPr id="20" name="object 20" descr=""/>
          <p:cNvSpPr txBox="1"/>
          <p:nvPr/>
        </p:nvSpPr>
        <p:spPr>
          <a:xfrm>
            <a:off x="2474214" y="4723353"/>
            <a:ext cx="1043940" cy="756920"/>
          </a:xfrm>
          <a:prstGeom prst="rect">
            <a:avLst/>
          </a:prstGeom>
        </p:spPr>
        <p:txBody>
          <a:bodyPr wrap="square" lIns="0" tIns="73025" rIns="0" bIns="0" rtlCol="0" vert="horz">
            <a:spAutoFit/>
          </a:bodyPr>
          <a:lstStyle/>
          <a:p>
            <a:pPr marL="12700">
              <a:lnSpc>
                <a:spcPct val="100000"/>
              </a:lnSpc>
              <a:spcBef>
                <a:spcPts val="575"/>
              </a:spcBef>
            </a:pPr>
            <a:r>
              <a:rPr dirty="0" sz="2000" spc="-15">
                <a:latin typeface="微软雅黑"/>
                <a:cs typeface="微软雅黑"/>
              </a:rPr>
              <a:t>用户程序</a:t>
            </a:r>
            <a:endParaRPr sz="2000">
              <a:latin typeface="微软雅黑"/>
              <a:cs typeface="微软雅黑"/>
            </a:endParaRPr>
          </a:p>
          <a:p>
            <a:pPr marL="12700">
              <a:lnSpc>
                <a:spcPct val="100000"/>
              </a:lnSpc>
              <a:spcBef>
                <a:spcPts val="480"/>
              </a:spcBef>
            </a:pPr>
            <a:r>
              <a:rPr dirty="0" sz="2000" spc="-20">
                <a:latin typeface="微软雅黑"/>
                <a:cs typeface="微软雅黑"/>
              </a:rPr>
              <a:t>系统调用</a:t>
            </a:r>
            <a:endParaRPr sz="2000">
              <a:latin typeface="微软雅黑"/>
              <a:cs typeface="微软雅黑"/>
            </a:endParaRPr>
          </a:p>
        </p:txBody>
      </p:sp>
      <p:sp>
        <p:nvSpPr>
          <p:cNvPr id="21" name="object 21" descr=""/>
          <p:cNvSpPr txBox="1"/>
          <p:nvPr/>
        </p:nvSpPr>
        <p:spPr>
          <a:xfrm>
            <a:off x="4077461" y="4723353"/>
            <a:ext cx="1552575" cy="756920"/>
          </a:xfrm>
          <a:prstGeom prst="rect">
            <a:avLst/>
          </a:prstGeom>
        </p:spPr>
        <p:txBody>
          <a:bodyPr wrap="square" lIns="0" tIns="73025" rIns="0" bIns="0" rtlCol="0" vert="horz">
            <a:spAutoFit/>
          </a:bodyPr>
          <a:lstStyle/>
          <a:p>
            <a:pPr marL="86995">
              <a:lnSpc>
                <a:spcPct val="100000"/>
              </a:lnSpc>
              <a:spcBef>
                <a:spcPts val="575"/>
              </a:spcBef>
            </a:pPr>
            <a:r>
              <a:rPr dirty="0" sz="2000">
                <a:latin typeface="微软雅黑"/>
                <a:cs typeface="微软雅黑"/>
              </a:rPr>
              <a:t>在</a:t>
            </a:r>
            <a:r>
              <a:rPr dirty="0" sz="2000" spc="-10">
                <a:latin typeface="微软雅黑"/>
                <a:cs typeface="微软雅黑"/>
              </a:rPr>
              <a:t>libc</a:t>
            </a:r>
            <a:r>
              <a:rPr dirty="0" sz="2000" spc="-20">
                <a:latin typeface="微软雅黑"/>
                <a:cs typeface="微软雅黑"/>
              </a:rPr>
              <a:t>标准库</a:t>
            </a:r>
            <a:endParaRPr sz="2000">
              <a:latin typeface="微软雅黑"/>
              <a:cs typeface="微软雅黑"/>
            </a:endParaRPr>
          </a:p>
          <a:p>
            <a:pPr marL="12700">
              <a:lnSpc>
                <a:spcPct val="100000"/>
              </a:lnSpc>
              <a:spcBef>
                <a:spcPts val="480"/>
              </a:spcBef>
            </a:pPr>
            <a:r>
              <a:rPr dirty="0" sz="2000" spc="-20">
                <a:latin typeface="微软雅黑"/>
                <a:cs typeface="微软雅黑"/>
              </a:rPr>
              <a:t>中的封装例程</a:t>
            </a:r>
            <a:endParaRPr sz="2000">
              <a:latin typeface="微软雅黑"/>
              <a:cs typeface="微软雅黑"/>
            </a:endParaRPr>
          </a:p>
        </p:txBody>
      </p:sp>
      <p:sp>
        <p:nvSpPr>
          <p:cNvPr id="22" name="object 22" descr=""/>
          <p:cNvSpPr txBox="1"/>
          <p:nvPr/>
        </p:nvSpPr>
        <p:spPr>
          <a:xfrm>
            <a:off x="6760591" y="4723353"/>
            <a:ext cx="1043940" cy="756920"/>
          </a:xfrm>
          <a:prstGeom prst="rect">
            <a:avLst/>
          </a:prstGeom>
        </p:spPr>
        <p:txBody>
          <a:bodyPr wrap="square" lIns="0" tIns="73025" rIns="0" bIns="0" rtlCol="0" vert="horz">
            <a:spAutoFit/>
          </a:bodyPr>
          <a:lstStyle/>
          <a:p>
            <a:pPr marL="12700">
              <a:lnSpc>
                <a:spcPct val="100000"/>
              </a:lnSpc>
              <a:spcBef>
                <a:spcPts val="575"/>
              </a:spcBef>
            </a:pPr>
            <a:r>
              <a:rPr dirty="0" sz="2000" spc="-15">
                <a:latin typeface="微软雅黑"/>
                <a:cs typeface="微软雅黑"/>
              </a:rPr>
              <a:t>系统调用</a:t>
            </a:r>
            <a:endParaRPr sz="2000">
              <a:latin typeface="微软雅黑"/>
              <a:cs typeface="微软雅黑"/>
            </a:endParaRPr>
          </a:p>
          <a:p>
            <a:pPr marL="12700">
              <a:lnSpc>
                <a:spcPct val="100000"/>
              </a:lnSpc>
              <a:spcBef>
                <a:spcPts val="480"/>
              </a:spcBef>
            </a:pPr>
            <a:r>
              <a:rPr dirty="0" sz="2000" spc="-20">
                <a:latin typeface="微软雅黑"/>
                <a:cs typeface="微软雅黑"/>
              </a:rPr>
              <a:t>处理程序</a:t>
            </a:r>
            <a:endParaRPr sz="2000">
              <a:latin typeface="微软雅黑"/>
              <a:cs typeface="微软雅黑"/>
            </a:endParaRPr>
          </a:p>
        </p:txBody>
      </p:sp>
      <p:sp>
        <p:nvSpPr>
          <p:cNvPr id="23" name="object 23" descr=""/>
          <p:cNvSpPr txBox="1"/>
          <p:nvPr/>
        </p:nvSpPr>
        <p:spPr>
          <a:xfrm>
            <a:off x="8822563" y="4723353"/>
            <a:ext cx="1043940" cy="756920"/>
          </a:xfrm>
          <a:prstGeom prst="rect">
            <a:avLst/>
          </a:prstGeom>
        </p:spPr>
        <p:txBody>
          <a:bodyPr wrap="square" lIns="0" tIns="73025" rIns="0" bIns="0" rtlCol="0" vert="horz">
            <a:spAutoFit/>
          </a:bodyPr>
          <a:lstStyle/>
          <a:p>
            <a:pPr marL="12700">
              <a:lnSpc>
                <a:spcPct val="100000"/>
              </a:lnSpc>
              <a:spcBef>
                <a:spcPts val="575"/>
              </a:spcBef>
            </a:pPr>
            <a:r>
              <a:rPr dirty="0" sz="2000" spc="-15">
                <a:latin typeface="微软雅黑"/>
                <a:cs typeface="微软雅黑"/>
              </a:rPr>
              <a:t>系统调用</a:t>
            </a:r>
            <a:endParaRPr sz="2000">
              <a:latin typeface="微软雅黑"/>
              <a:cs typeface="微软雅黑"/>
            </a:endParaRPr>
          </a:p>
          <a:p>
            <a:pPr marL="12700">
              <a:lnSpc>
                <a:spcPct val="100000"/>
              </a:lnSpc>
              <a:spcBef>
                <a:spcPts val="480"/>
              </a:spcBef>
            </a:pPr>
            <a:r>
              <a:rPr dirty="0" sz="2000" spc="-20">
                <a:latin typeface="微软雅黑"/>
                <a:cs typeface="微软雅黑"/>
              </a:rPr>
              <a:t>服务例程</a:t>
            </a:r>
            <a:endParaRPr sz="2000">
              <a:latin typeface="微软雅黑"/>
              <a:cs typeface="微软雅黑"/>
            </a:endParaRPr>
          </a:p>
        </p:txBody>
      </p:sp>
      <p:sp>
        <p:nvSpPr>
          <p:cNvPr id="24" name="object 24" descr=""/>
          <p:cNvSpPr/>
          <p:nvPr/>
        </p:nvSpPr>
        <p:spPr>
          <a:xfrm>
            <a:off x="3799332" y="2002535"/>
            <a:ext cx="501650" cy="524510"/>
          </a:xfrm>
          <a:custGeom>
            <a:avLst/>
            <a:gdLst/>
            <a:ahLst/>
            <a:cxnLst/>
            <a:rect l="l" t="t" r="r" b="b"/>
            <a:pathLst>
              <a:path w="501650" h="524510">
                <a:moveTo>
                  <a:pt x="409074" y="87389"/>
                </a:moveTo>
                <a:lnTo>
                  <a:pt x="0" y="515238"/>
                </a:lnTo>
                <a:lnTo>
                  <a:pt x="9143" y="524128"/>
                </a:lnTo>
                <a:lnTo>
                  <a:pt x="418225" y="96147"/>
                </a:lnTo>
                <a:lnTo>
                  <a:pt x="409074" y="87389"/>
                </a:lnTo>
                <a:close/>
              </a:path>
              <a:path w="501650" h="524510">
                <a:moveTo>
                  <a:pt x="477223" y="78231"/>
                </a:moveTo>
                <a:lnTo>
                  <a:pt x="417829" y="78231"/>
                </a:lnTo>
                <a:lnTo>
                  <a:pt x="426973" y="86994"/>
                </a:lnTo>
                <a:lnTo>
                  <a:pt x="418225" y="96147"/>
                </a:lnTo>
                <a:lnTo>
                  <a:pt x="459485" y="135636"/>
                </a:lnTo>
                <a:lnTo>
                  <a:pt x="477223" y="78231"/>
                </a:lnTo>
                <a:close/>
              </a:path>
              <a:path w="501650" h="524510">
                <a:moveTo>
                  <a:pt x="417829" y="78231"/>
                </a:moveTo>
                <a:lnTo>
                  <a:pt x="409074" y="87389"/>
                </a:lnTo>
                <a:lnTo>
                  <a:pt x="418225" y="96147"/>
                </a:lnTo>
                <a:lnTo>
                  <a:pt x="426973" y="86994"/>
                </a:lnTo>
                <a:lnTo>
                  <a:pt x="417829" y="78231"/>
                </a:lnTo>
                <a:close/>
              </a:path>
              <a:path w="501650" h="524510">
                <a:moveTo>
                  <a:pt x="501395" y="0"/>
                </a:moveTo>
                <a:lnTo>
                  <a:pt x="367791" y="47878"/>
                </a:lnTo>
                <a:lnTo>
                  <a:pt x="409074" y="87389"/>
                </a:lnTo>
                <a:lnTo>
                  <a:pt x="417829" y="78231"/>
                </a:lnTo>
                <a:lnTo>
                  <a:pt x="477223" y="78231"/>
                </a:lnTo>
                <a:lnTo>
                  <a:pt x="501395" y="0"/>
                </a:lnTo>
                <a:close/>
              </a:path>
            </a:pathLst>
          </a:custGeom>
          <a:solidFill>
            <a:srgbClr val="000000"/>
          </a:solidFill>
        </p:spPr>
        <p:txBody>
          <a:bodyPr wrap="square" lIns="0" tIns="0" rIns="0" bIns="0" rtlCol="0"/>
          <a:lstStyle/>
          <a:p/>
        </p:txBody>
      </p:sp>
      <p:grpSp>
        <p:nvGrpSpPr>
          <p:cNvPr id="25" name="object 25" descr=""/>
          <p:cNvGrpSpPr/>
          <p:nvPr/>
        </p:nvGrpSpPr>
        <p:grpSpPr>
          <a:xfrm>
            <a:off x="358140" y="219456"/>
            <a:ext cx="4274185" cy="787400"/>
            <a:chOff x="358140" y="219456"/>
            <a:chExt cx="4274185" cy="787400"/>
          </a:xfrm>
        </p:grpSpPr>
        <p:pic>
          <p:nvPicPr>
            <p:cNvPr id="26" name="object 26" descr=""/>
            <p:cNvPicPr/>
            <p:nvPr/>
          </p:nvPicPr>
          <p:blipFill>
            <a:blip r:embed="rId2" cstate="print"/>
            <a:stretch>
              <a:fillRect/>
            </a:stretch>
          </p:blipFill>
          <p:spPr>
            <a:xfrm>
              <a:off x="358140" y="219456"/>
              <a:ext cx="1433322" cy="787146"/>
            </a:xfrm>
            <a:prstGeom prst="rect">
              <a:avLst/>
            </a:prstGeom>
          </p:spPr>
        </p:pic>
        <p:pic>
          <p:nvPicPr>
            <p:cNvPr id="27" name="object 27" descr=""/>
            <p:cNvPicPr/>
            <p:nvPr/>
          </p:nvPicPr>
          <p:blipFill>
            <a:blip r:embed="rId3" cstate="print"/>
            <a:stretch>
              <a:fillRect/>
            </a:stretch>
          </p:blipFill>
          <p:spPr>
            <a:xfrm>
              <a:off x="1324356" y="219456"/>
              <a:ext cx="2597658" cy="787146"/>
            </a:xfrm>
            <a:prstGeom prst="rect">
              <a:avLst/>
            </a:prstGeom>
          </p:spPr>
        </p:pic>
        <p:pic>
          <p:nvPicPr>
            <p:cNvPr id="28" name="object 28" descr=""/>
            <p:cNvPicPr/>
            <p:nvPr/>
          </p:nvPicPr>
          <p:blipFill>
            <a:blip r:embed="rId4" cstate="print"/>
            <a:stretch>
              <a:fillRect/>
            </a:stretch>
          </p:blipFill>
          <p:spPr>
            <a:xfrm>
              <a:off x="3454907" y="219456"/>
              <a:ext cx="1177289" cy="787146"/>
            </a:xfrm>
            <a:prstGeom prst="rect">
              <a:avLst/>
            </a:prstGeom>
          </p:spPr>
        </p:pic>
      </p:grpSp>
      <p:sp>
        <p:nvSpPr>
          <p:cNvPr id="29" name="object 29"/>
          <p:cNvSpPr txBox="1">
            <a:spLocks noGrp="1"/>
          </p:cNvSpPr>
          <p:nvPr>
            <p:ph type="title"/>
          </p:nvPr>
        </p:nvSpPr>
        <p:spPr>
          <a:xfrm>
            <a:off x="566724" y="309498"/>
            <a:ext cx="3832860" cy="452120"/>
          </a:xfrm>
          <a:prstGeom prst="rect"/>
        </p:spPr>
        <p:txBody>
          <a:bodyPr wrap="square" lIns="0" tIns="12065" rIns="0" bIns="0" rtlCol="0" vert="horz">
            <a:spAutoFit/>
          </a:bodyPr>
          <a:lstStyle/>
          <a:p>
            <a:pPr marL="12700">
              <a:lnSpc>
                <a:spcPct val="100000"/>
              </a:lnSpc>
              <a:spcBef>
                <a:spcPts val="95"/>
              </a:spcBef>
            </a:pPr>
            <a:r>
              <a:rPr dirty="0" spc="-25"/>
              <a:t>Linux</a:t>
            </a:r>
            <a:r>
              <a:rPr dirty="0" spc="-35"/>
              <a:t>系</a:t>
            </a:r>
            <a:r>
              <a:rPr dirty="0" spc="-35"/>
              <a:t>统</a:t>
            </a:r>
            <a:r>
              <a:rPr dirty="0" spc="-35"/>
              <a:t>功</a:t>
            </a:r>
            <a:r>
              <a:rPr dirty="0" spc="-35"/>
              <a:t>能</a:t>
            </a:r>
            <a:r>
              <a:rPr dirty="0" spc="-35"/>
              <a:t>调</a:t>
            </a:r>
            <a:r>
              <a:rPr dirty="0" spc="-35"/>
              <a:t>用</a:t>
            </a:r>
            <a:r>
              <a:rPr dirty="0" spc="-35"/>
              <a:t>过</a:t>
            </a:r>
            <a:r>
              <a:rPr dirty="0" spc="-50"/>
              <a:t>程</a:t>
            </a:r>
          </a:p>
        </p:txBody>
      </p:sp>
      <p:sp>
        <p:nvSpPr>
          <p:cNvPr id="30" name="object 30" descr=""/>
          <p:cNvSpPr/>
          <p:nvPr/>
        </p:nvSpPr>
        <p:spPr>
          <a:xfrm>
            <a:off x="5586984" y="3224910"/>
            <a:ext cx="871219" cy="318770"/>
          </a:xfrm>
          <a:custGeom>
            <a:avLst/>
            <a:gdLst/>
            <a:ahLst/>
            <a:cxnLst/>
            <a:rect l="l" t="t" r="r" b="b"/>
            <a:pathLst>
              <a:path w="871220" h="318770">
                <a:moveTo>
                  <a:pt x="122349" y="54203"/>
                </a:moveTo>
                <a:lnTo>
                  <a:pt x="118290" y="66267"/>
                </a:lnTo>
                <a:lnTo>
                  <a:pt x="866648" y="318262"/>
                </a:lnTo>
                <a:lnTo>
                  <a:pt x="870712" y="306324"/>
                </a:lnTo>
                <a:lnTo>
                  <a:pt x="122349" y="54203"/>
                </a:lnTo>
                <a:close/>
              </a:path>
              <a:path w="871220" h="318770">
                <a:moveTo>
                  <a:pt x="140588" y="0"/>
                </a:moveTo>
                <a:lnTo>
                  <a:pt x="0" y="19685"/>
                </a:lnTo>
                <a:lnTo>
                  <a:pt x="100075" y="120396"/>
                </a:lnTo>
                <a:lnTo>
                  <a:pt x="118290" y="66267"/>
                </a:lnTo>
                <a:lnTo>
                  <a:pt x="106299" y="62229"/>
                </a:lnTo>
                <a:lnTo>
                  <a:pt x="110362" y="50164"/>
                </a:lnTo>
                <a:lnTo>
                  <a:pt x="123708" y="50164"/>
                </a:lnTo>
                <a:lnTo>
                  <a:pt x="140588" y="0"/>
                </a:lnTo>
                <a:close/>
              </a:path>
              <a:path w="871220" h="318770">
                <a:moveTo>
                  <a:pt x="110362" y="50164"/>
                </a:moveTo>
                <a:lnTo>
                  <a:pt x="106299" y="62229"/>
                </a:lnTo>
                <a:lnTo>
                  <a:pt x="118290" y="66267"/>
                </a:lnTo>
                <a:lnTo>
                  <a:pt x="122349" y="54203"/>
                </a:lnTo>
                <a:lnTo>
                  <a:pt x="110362" y="50164"/>
                </a:lnTo>
                <a:close/>
              </a:path>
              <a:path w="871220" h="318770">
                <a:moveTo>
                  <a:pt x="123708" y="50164"/>
                </a:moveTo>
                <a:lnTo>
                  <a:pt x="110362" y="50164"/>
                </a:lnTo>
                <a:lnTo>
                  <a:pt x="122349" y="54203"/>
                </a:lnTo>
                <a:lnTo>
                  <a:pt x="123708" y="50164"/>
                </a:lnTo>
                <a:close/>
              </a:path>
            </a:pathLst>
          </a:custGeom>
          <a:solidFill>
            <a:srgbClr val="000000"/>
          </a:solidFill>
        </p:spPr>
        <p:txBody>
          <a:bodyPr wrap="square" lIns="0" tIns="0" rIns="0" bIns="0" rtlCol="0"/>
          <a:lstStyle/>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4648072" y="2028444"/>
            <a:ext cx="415290" cy="1816735"/>
          </a:xfrm>
          <a:custGeom>
            <a:avLst/>
            <a:gdLst/>
            <a:ahLst/>
            <a:cxnLst/>
            <a:rect l="l" t="t" r="r" b="b"/>
            <a:pathLst>
              <a:path w="415289" h="1816735">
                <a:moveTo>
                  <a:pt x="346333" y="123121"/>
                </a:moveTo>
                <a:lnTo>
                  <a:pt x="0" y="1813813"/>
                </a:lnTo>
                <a:lnTo>
                  <a:pt x="12446" y="1816353"/>
                </a:lnTo>
                <a:lnTo>
                  <a:pt x="358777" y="125673"/>
                </a:lnTo>
                <a:lnTo>
                  <a:pt x="346333" y="123121"/>
                </a:lnTo>
                <a:close/>
              </a:path>
              <a:path w="415289" h="1816735">
                <a:moveTo>
                  <a:pt x="407713" y="110743"/>
                </a:moveTo>
                <a:lnTo>
                  <a:pt x="348868" y="110743"/>
                </a:lnTo>
                <a:lnTo>
                  <a:pt x="361314" y="113283"/>
                </a:lnTo>
                <a:lnTo>
                  <a:pt x="358777" y="125673"/>
                </a:lnTo>
                <a:lnTo>
                  <a:pt x="414781" y="137159"/>
                </a:lnTo>
                <a:lnTo>
                  <a:pt x="407713" y="110743"/>
                </a:lnTo>
                <a:close/>
              </a:path>
              <a:path w="415289" h="1816735">
                <a:moveTo>
                  <a:pt x="348868" y="110743"/>
                </a:moveTo>
                <a:lnTo>
                  <a:pt x="346333" y="123121"/>
                </a:lnTo>
                <a:lnTo>
                  <a:pt x="358777" y="125673"/>
                </a:lnTo>
                <a:lnTo>
                  <a:pt x="361314" y="113283"/>
                </a:lnTo>
                <a:lnTo>
                  <a:pt x="348868" y="110743"/>
                </a:lnTo>
                <a:close/>
              </a:path>
              <a:path w="415289" h="1816735">
                <a:moveTo>
                  <a:pt x="378078" y="0"/>
                </a:moveTo>
                <a:lnTo>
                  <a:pt x="290322" y="111632"/>
                </a:lnTo>
                <a:lnTo>
                  <a:pt x="346333" y="123121"/>
                </a:lnTo>
                <a:lnTo>
                  <a:pt x="348868" y="110743"/>
                </a:lnTo>
                <a:lnTo>
                  <a:pt x="407713" y="110743"/>
                </a:lnTo>
                <a:lnTo>
                  <a:pt x="378078" y="0"/>
                </a:lnTo>
                <a:close/>
              </a:path>
            </a:pathLst>
          </a:custGeom>
          <a:solidFill>
            <a:srgbClr val="000000"/>
          </a:solidFill>
        </p:spPr>
        <p:txBody>
          <a:bodyPr wrap="square" lIns="0" tIns="0" rIns="0" bIns="0" rtlCol="0"/>
          <a:lstStyle/>
          <a:p/>
        </p:txBody>
      </p:sp>
      <p:sp>
        <p:nvSpPr>
          <p:cNvPr id="3" name="object 3" descr=""/>
          <p:cNvSpPr/>
          <p:nvPr/>
        </p:nvSpPr>
        <p:spPr>
          <a:xfrm>
            <a:off x="8150097" y="2065020"/>
            <a:ext cx="371475" cy="2211070"/>
          </a:xfrm>
          <a:custGeom>
            <a:avLst/>
            <a:gdLst/>
            <a:ahLst/>
            <a:cxnLst/>
            <a:rect l="l" t="t" r="r" b="b"/>
            <a:pathLst>
              <a:path w="371475" h="2211070">
                <a:moveTo>
                  <a:pt x="301848" y="124753"/>
                </a:moveTo>
                <a:lnTo>
                  <a:pt x="0" y="2208910"/>
                </a:lnTo>
                <a:lnTo>
                  <a:pt x="12573" y="2210688"/>
                </a:lnTo>
                <a:lnTo>
                  <a:pt x="314416" y="126570"/>
                </a:lnTo>
                <a:lnTo>
                  <a:pt x="301848" y="124753"/>
                </a:lnTo>
                <a:close/>
              </a:path>
              <a:path w="371475" h="2211070">
                <a:moveTo>
                  <a:pt x="363530" y="112267"/>
                </a:moveTo>
                <a:lnTo>
                  <a:pt x="303656" y="112267"/>
                </a:lnTo>
                <a:lnTo>
                  <a:pt x="316229" y="114045"/>
                </a:lnTo>
                <a:lnTo>
                  <a:pt x="314416" y="126570"/>
                </a:lnTo>
                <a:lnTo>
                  <a:pt x="370967" y="134746"/>
                </a:lnTo>
                <a:lnTo>
                  <a:pt x="363530" y="112267"/>
                </a:lnTo>
                <a:close/>
              </a:path>
              <a:path w="371475" h="2211070">
                <a:moveTo>
                  <a:pt x="303656" y="112267"/>
                </a:moveTo>
                <a:lnTo>
                  <a:pt x="301848" y="124753"/>
                </a:lnTo>
                <a:lnTo>
                  <a:pt x="314416" y="126570"/>
                </a:lnTo>
                <a:lnTo>
                  <a:pt x="316229" y="114045"/>
                </a:lnTo>
                <a:lnTo>
                  <a:pt x="303656" y="112267"/>
                </a:lnTo>
                <a:close/>
              </a:path>
              <a:path w="371475" h="2211070">
                <a:moveTo>
                  <a:pt x="326390" y="0"/>
                </a:moveTo>
                <a:lnTo>
                  <a:pt x="245363" y="116585"/>
                </a:lnTo>
                <a:lnTo>
                  <a:pt x="301848" y="124753"/>
                </a:lnTo>
                <a:lnTo>
                  <a:pt x="303656" y="112267"/>
                </a:lnTo>
                <a:lnTo>
                  <a:pt x="363530" y="112267"/>
                </a:lnTo>
                <a:lnTo>
                  <a:pt x="326390" y="0"/>
                </a:lnTo>
                <a:close/>
              </a:path>
            </a:pathLst>
          </a:custGeom>
          <a:solidFill>
            <a:srgbClr val="000000"/>
          </a:solidFill>
        </p:spPr>
        <p:txBody>
          <a:bodyPr wrap="square" lIns="0" tIns="0" rIns="0" bIns="0" rtlCol="0"/>
          <a:lstStyle/>
          <a:p/>
        </p:txBody>
      </p:sp>
      <p:grpSp>
        <p:nvGrpSpPr>
          <p:cNvPr id="4" name="object 4" descr=""/>
          <p:cNvGrpSpPr/>
          <p:nvPr/>
        </p:nvGrpSpPr>
        <p:grpSpPr>
          <a:xfrm>
            <a:off x="1046733" y="2070861"/>
            <a:ext cx="1758314" cy="2491105"/>
            <a:chOff x="1046733" y="2070861"/>
            <a:chExt cx="1758314" cy="2491105"/>
          </a:xfrm>
        </p:grpSpPr>
        <p:sp>
          <p:nvSpPr>
            <p:cNvPr id="5" name="object 5" descr=""/>
            <p:cNvSpPr/>
            <p:nvPr/>
          </p:nvSpPr>
          <p:spPr>
            <a:xfrm>
              <a:off x="2409444" y="3698747"/>
              <a:ext cx="395605" cy="596265"/>
            </a:xfrm>
            <a:custGeom>
              <a:avLst/>
              <a:gdLst/>
              <a:ahLst/>
              <a:cxnLst/>
              <a:rect l="l" t="t" r="r" b="b"/>
              <a:pathLst>
                <a:path w="395605" h="596264">
                  <a:moveTo>
                    <a:pt x="75149" y="102512"/>
                  </a:moveTo>
                  <a:lnTo>
                    <a:pt x="64501" y="109525"/>
                  </a:lnTo>
                  <a:lnTo>
                    <a:pt x="384810" y="596264"/>
                  </a:lnTo>
                  <a:lnTo>
                    <a:pt x="395478" y="589407"/>
                  </a:lnTo>
                  <a:lnTo>
                    <a:pt x="75149" y="102512"/>
                  </a:lnTo>
                  <a:close/>
                </a:path>
                <a:path w="395605" h="596264">
                  <a:moveTo>
                    <a:pt x="0" y="0"/>
                  </a:moveTo>
                  <a:lnTo>
                    <a:pt x="16763" y="140969"/>
                  </a:lnTo>
                  <a:lnTo>
                    <a:pt x="64501" y="109525"/>
                  </a:lnTo>
                  <a:lnTo>
                    <a:pt x="57531" y="98932"/>
                  </a:lnTo>
                  <a:lnTo>
                    <a:pt x="68199" y="91947"/>
                  </a:lnTo>
                  <a:lnTo>
                    <a:pt x="91188" y="91947"/>
                  </a:lnTo>
                  <a:lnTo>
                    <a:pt x="122808" y="71119"/>
                  </a:lnTo>
                  <a:lnTo>
                    <a:pt x="0" y="0"/>
                  </a:lnTo>
                  <a:close/>
                </a:path>
                <a:path w="395605" h="596264">
                  <a:moveTo>
                    <a:pt x="68199" y="91947"/>
                  </a:moveTo>
                  <a:lnTo>
                    <a:pt x="57531" y="98932"/>
                  </a:lnTo>
                  <a:lnTo>
                    <a:pt x="64501" y="109525"/>
                  </a:lnTo>
                  <a:lnTo>
                    <a:pt x="75149" y="102512"/>
                  </a:lnTo>
                  <a:lnTo>
                    <a:pt x="68199" y="91947"/>
                  </a:lnTo>
                  <a:close/>
                </a:path>
                <a:path w="395605" h="596264">
                  <a:moveTo>
                    <a:pt x="91188" y="91947"/>
                  </a:moveTo>
                  <a:lnTo>
                    <a:pt x="68199" y="91947"/>
                  </a:lnTo>
                  <a:lnTo>
                    <a:pt x="75149" y="102512"/>
                  </a:lnTo>
                  <a:lnTo>
                    <a:pt x="91188" y="91947"/>
                  </a:lnTo>
                  <a:close/>
                </a:path>
              </a:pathLst>
            </a:custGeom>
            <a:solidFill>
              <a:srgbClr val="000000"/>
            </a:solidFill>
          </p:spPr>
          <p:txBody>
            <a:bodyPr wrap="square" lIns="0" tIns="0" rIns="0" bIns="0" rtlCol="0"/>
            <a:lstStyle/>
            <a:p/>
          </p:txBody>
        </p:sp>
        <p:sp>
          <p:nvSpPr>
            <p:cNvPr id="6" name="object 6" descr=""/>
            <p:cNvSpPr/>
            <p:nvPr/>
          </p:nvSpPr>
          <p:spPr>
            <a:xfrm>
              <a:off x="1056893" y="2081021"/>
              <a:ext cx="1359535" cy="2470785"/>
            </a:xfrm>
            <a:custGeom>
              <a:avLst/>
              <a:gdLst/>
              <a:ahLst/>
              <a:cxnLst/>
              <a:rect l="l" t="t" r="r" b="b"/>
              <a:pathLst>
                <a:path w="1359535" h="2470785">
                  <a:moveTo>
                    <a:pt x="1359408" y="0"/>
                  </a:moveTo>
                  <a:lnTo>
                    <a:pt x="0" y="0"/>
                  </a:lnTo>
                  <a:lnTo>
                    <a:pt x="0" y="2470404"/>
                  </a:lnTo>
                  <a:lnTo>
                    <a:pt x="1359408" y="2470404"/>
                  </a:lnTo>
                  <a:lnTo>
                    <a:pt x="1359408" y="0"/>
                  </a:lnTo>
                  <a:close/>
                </a:path>
              </a:pathLst>
            </a:custGeom>
            <a:solidFill>
              <a:srgbClr val="CCCCCC"/>
            </a:solidFill>
          </p:spPr>
          <p:txBody>
            <a:bodyPr wrap="square" lIns="0" tIns="0" rIns="0" bIns="0" rtlCol="0"/>
            <a:lstStyle/>
            <a:p/>
          </p:txBody>
        </p:sp>
        <p:sp>
          <p:nvSpPr>
            <p:cNvPr id="7" name="object 7" descr=""/>
            <p:cNvSpPr/>
            <p:nvPr/>
          </p:nvSpPr>
          <p:spPr>
            <a:xfrm>
              <a:off x="1056893" y="2081021"/>
              <a:ext cx="1359535" cy="2470785"/>
            </a:xfrm>
            <a:custGeom>
              <a:avLst/>
              <a:gdLst/>
              <a:ahLst/>
              <a:cxnLst/>
              <a:rect l="l" t="t" r="r" b="b"/>
              <a:pathLst>
                <a:path w="1359535" h="2470785">
                  <a:moveTo>
                    <a:pt x="0" y="2470404"/>
                  </a:moveTo>
                  <a:lnTo>
                    <a:pt x="1359408" y="2470404"/>
                  </a:lnTo>
                  <a:lnTo>
                    <a:pt x="1359408" y="0"/>
                  </a:lnTo>
                  <a:lnTo>
                    <a:pt x="0" y="0"/>
                  </a:lnTo>
                  <a:lnTo>
                    <a:pt x="0" y="2470404"/>
                  </a:lnTo>
                  <a:close/>
                </a:path>
              </a:pathLst>
            </a:custGeom>
            <a:ln w="19812">
              <a:solidFill>
                <a:srgbClr val="000000"/>
              </a:solidFill>
            </a:ln>
          </p:spPr>
          <p:txBody>
            <a:bodyPr wrap="square" lIns="0" tIns="0" rIns="0" bIns="0" rtlCol="0"/>
            <a:lstStyle/>
            <a:p/>
          </p:txBody>
        </p:sp>
      </p:grpSp>
      <p:sp>
        <p:nvSpPr>
          <p:cNvPr id="8" name="object 8" descr=""/>
          <p:cNvSpPr txBox="1"/>
          <p:nvPr/>
        </p:nvSpPr>
        <p:spPr>
          <a:xfrm>
            <a:off x="1134262" y="2049907"/>
            <a:ext cx="1214755" cy="2000885"/>
          </a:xfrm>
          <a:prstGeom prst="rect">
            <a:avLst/>
          </a:prstGeom>
        </p:spPr>
        <p:txBody>
          <a:bodyPr wrap="square" lIns="0" tIns="67310" rIns="0" bIns="0" rtlCol="0" vert="horz">
            <a:spAutoFit/>
          </a:bodyPr>
          <a:lstStyle/>
          <a:p>
            <a:pPr marL="12700">
              <a:lnSpc>
                <a:spcPct val="100000"/>
              </a:lnSpc>
              <a:spcBef>
                <a:spcPts val="530"/>
              </a:spcBef>
            </a:pPr>
            <a:r>
              <a:rPr dirty="0" sz="1800">
                <a:latin typeface="微软雅黑"/>
                <a:cs typeface="微软雅黑"/>
              </a:rPr>
              <a:t>int</a:t>
            </a:r>
            <a:r>
              <a:rPr dirty="0" sz="1800" spc="-15">
                <a:latin typeface="微软雅黑"/>
                <a:cs typeface="微软雅黑"/>
              </a:rPr>
              <a:t> </a:t>
            </a:r>
            <a:r>
              <a:rPr dirty="0" sz="1800" spc="-10">
                <a:latin typeface="微软雅黑"/>
                <a:cs typeface="微软雅黑"/>
              </a:rPr>
              <a:t>main()</a:t>
            </a:r>
            <a:endParaRPr sz="1800">
              <a:latin typeface="微软雅黑"/>
              <a:cs typeface="微软雅黑"/>
            </a:endParaRPr>
          </a:p>
          <a:p>
            <a:pPr marL="12700">
              <a:lnSpc>
                <a:spcPct val="100000"/>
              </a:lnSpc>
              <a:spcBef>
                <a:spcPts val="430"/>
              </a:spcBef>
            </a:pPr>
            <a:r>
              <a:rPr dirty="0" sz="1800">
                <a:latin typeface="微软雅黑"/>
                <a:cs typeface="微软雅黑"/>
              </a:rPr>
              <a:t>{</a:t>
            </a:r>
            <a:endParaRPr sz="1800">
              <a:latin typeface="微软雅黑"/>
              <a:cs typeface="微软雅黑"/>
            </a:endParaRPr>
          </a:p>
          <a:p>
            <a:pPr marL="558165">
              <a:lnSpc>
                <a:spcPct val="100000"/>
              </a:lnSpc>
              <a:spcBef>
                <a:spcPts val="409"/>
              </a:spcBef>
            </a:pPr>
            <a:r>
              <a:rPr dirty="0" sz="1800">
                <a:latin typeface="MT Extra"/>
                <a:cs typeface="MT Extra"/>
              </a:rPr>
              <a:t></a:t>
            </a:r>
            <a:endParaRPr sz="1800">
              <a:latin typeface="MT Extra"/>
              <a:cs typeface="MT Extra"/>
            </a:endParaRPr>
          </a:p>
          <a:p>
            <a:pPr marL="283845">
              <a:lnSpc>
                <a:spcPct val="100000"/>
              </a:lnSpc>
              <a:spcBef>
                <a:spcPts val="459"/>
              </a:spcBef>
            </a:pPr>
            <a:r>
              <a:rPr dirty="0" sz="1800" spc="-10">
                <a:latin typeface="微软雅黑"/>
                <a:cs typeface="微软雅黑"/>
              </a:rPr>
              <a:t>getuid();</a:t>
            </a:r>
            <a:endParaRPr sz="1800">
              <a:latin typeface="微软雅黑"/>
              <a:cs typeface="微软雅黑"/>
            </a:endParaRPr>
          </a:p>
          <a:p>
            <a:pPr marL="490855">
              <a:lnSpc>
                <a:spcPct val="100000"/>
              </a:lnSpc>
              <a:spcBef>
                <a:spcPts val="405"/>
              </a:spcBef>
            </a:pPr>
            <a:r>
              <a:rPr dirty="0" sz="1800">
                <a:latin typeface="MT Extra"/>
                <a:cs typeface="MT Extra"/>
              </a:rPr>
              <a:t></a:t>
            </a:r>
            <a:endParaRPr sz="1800">
              <a:latin typeface="MT Extra"/>
              <a:cs typeface="MT Extra"/>
            </a:endParaRPr>
          </a:p>
          <a:p>
            <a:pPr marL="12700">
              <a:lnSpc>
                <a:spcPct val="100000"/>
              </a:lnSpc>
              <a:spcBef>
                <a:spcPts val="455"/>
              </a:spcBef>
            </a:pPr>
            <a:r>
              <a:rPr dirty="0" sz="1800">
                <a:latin typeface="微软雅黑"/>
                <a:cs typeface="微软雅黑"/>
              </a:rPr>
              <a:t>}</a:t>
            </a:r>
            <a:endParaRPr sz="1800">
              <a:latin typeface="微软雅黑"/>
              <a:cs typeface="微软雅黑"/>
            </a:endParaRPr>
          </a:p>
        </p:txBody>
      </p:sp>
      <p:grpSp>
        <p:nvGrpSpPr>
          <p:cNvPr id="9" name="object 9" descr=""/>
          <p:cNvGrpSpPr/>
          <p:nvPr/>
        </p:nvGrpSpPr>
        <p:grpSpPr>
          <a:xfrm>
            <a:off x="2784094" y="2070861"/>
            <a:ext cx="1894839" cy="2937510"/>
            <a:chOff x="2784094" y="2070861"/>
            <a:chExt cx="1894839" cy="2937510"/>
          </a:xfrm>
        </p:grpSpPr>
        <p:sp>
          <p:nvSpPr>
            <p:cNvPr id="10" name="object 10" descr=""/>
            <p:cNvSpPr/>
            <p:nvPr/>
          </p:nvSpPr>
          <p:spPr>
            <a:xfrm>
              <a:off x="2794254" y="2081021"/>
              <a:ext cx="1874520" cy="2917190"/>
            </a:xfrm>
            <a:custGeom>
              <a:avLst/>
              <a:gdLst/>
              <a:ahLst/>
              <a:cxnLst/>
              <a:rect l="l" t="t" r="r" b="b"/>
              <a:pathLst>
                <a:path w="1874520" h="2917190">
                  <a:moveTo>
                    <a:pt x="1874520" y="0"/>
                  </a:moveTo>
                  <a:lnTo>
                    <a:pt x="0" y="0"/>
                  </a:lnTo>
                  <a:lnTo>
                    <a:pt x="0" y="2916935"/>
                  </a:lnTo>
                  <a:lnTo>
                    <a:pt x="1874520" y="2916935"/>
                  </a:lnTo>
                  <a:lnTo>
                    <a:pt x="1874520" y="0"/>
                  </a:lnTo>
                  <a:close/>
                </a:path>
              </a:pathLst>
            </a:custGeom>
            <a:solidFill>
              <a:srgbClr val="CCCCCC"/>
            </a:solidFill>
          </p:spPr>
          <p:txBody>
            <a:bodyPr wrap="square" lIns="0" tIns="0" rIns="0" bIns="0" rtlCol="0"/>
            <a:lstStyle/>
            <a:p/>
          </p:txBody>
        </p:sp>
        <p:sp>
          <p:nvSpPr>
            <p:cNvPr id="11" name="object 11" descr=""/>
            <p:cNvSpPr/>
            <p:nvPr/>
          </p:nvSpPr>
          <p:spPr>
            <a:xfrm>
              <a:off x="2794254" y="2081021"/>
              <a:ext cx="1874520" cy="2917190"/>
            </a:xfrm>
            <a:custGeom>
              <a:avLst/>
              <a:gdLst/>
              <a:ahLst/>
              <a:cxnLst/>
              <a:rect l="l" t="t" r="r" b="b"/>
              <a:pathLst>
                <a:path w="1874520" h="2917190">
                  <a:moveTo>
                    <a:pt x="0" y="2916935"/>
                  </a:moveTo>
                  <a:lnTo>
                    <a:pt x="1874520" y="2916935"/>
                  </a:lnTo>
                  <a:lnTo>
                    <a:pt x="1874520" y="0"/>
                  </a:lnTo>
                  <a:lnTo>
                    <a:pt x="0" y="0"/>
                  </a:lnTo>
                  <a:lnTo>
                    <a:pt x="0" y="2916935"/>
                  </a:lnTo>
                  <a:close/>
                </a:path>
              </a:pathLst>
            </a:custGeom>
            <a:ln w="19812">
              <a:solidFill>
                <a:srgbClr val="000000"/>
              </a:solidFill>
            </a:ln>
          </p:spPr>
          <p:txBody>
            <a:bodyPr wrap="square" lIns="0" tIns="0" rIns="0" bIns="0" rtlCol="0"/>
            <a:lstStyle/>
            <a:p/>
          </p:txBody>
        </p:sp>
      </p:grpSp>
      <p:sp>
        <p:nvSpPr>
          <p:cNvPr id="12" name="object 12" descr=""/>
          <p:cNvSpPr txBox="1"/>
          <p:nvPr/>
        </p:nvSpPr>
        <p:spPr>
          <a:xfrm>
            <a:off x="2872232" y="2049907"/>
            <a:ext cx="1713864" cy="2330450"/>
          </a:xfrm>
          <a:prstGeom prst="rect">
            <a:avLst/>
          </a:prstGeom>
        </p:spPr>
        <p:txBody>
          <a:bodyPr wrap="square" lIns="0" tIns="67310" rIns="0" bIns="0" rtlCol="0" vert="horz">
            <a:spAutoFit/>
          </a:bodyPr>
          <a:lstStyle/>
          <a:p>
            <a:pPr marL="12700">
              <a:lnSpc>
                <a:spcPct val="100000"/>
              </a:lnSpc>
              <a:spcBef>
                <a:spcPts val="530"/>
              </a:spcBef>
            </a:pPr>
            <a:r>
              <a:rPr dirty="0" sz="1800">
                <a:latin typeface="微软雅黑"/>
                <a:cs typeface="微软雅黑"/>
              </a:rPr>
              <a:t>int</a:t>
            </a:r>
            <a:r>
              <a:rPr dirty="0" sz="1800" spc="-15">
                <a:latin typeface="微软雅黑"/>
                <a:cs typeface="微软雅黑"/>
              </a:rPr>
              <a:t> </a:t>
            </a:r>
            <a:r>
              <a:rPr dirty="0" sz="1800" spc="-10">
                <a:latin typeface="微软雅黑"/>
                <a:cs typeface="微软雅黑"/>
              </a:rPr>
              <a:t>getuid(void)</a:t>
            </a:r>
            <a:endParaRPr sz="1800">
              <a:latin typeface="微软雅黑"/>
              <a:cs typeface="微软雅黑"/>
            </a:endParaRPr>
          </a:p>
          <a:p>
            <a:pPr marL="12700">
              <a:lnSpc>
                <a:spcPct val="100000"/>
              </a:lnSpc>
              <a:spcBef>
                <a:spcPts val="430"/>
              </a:spcBef>
            </a:pPr>
            <a:r>
              <a:rPr dirty="0" sz="1800">
                <a:latin typeface="微软雅黑"/>
                <a:cs typeface="微软雅黑"/>
              </a:rPr>
              <a:t>{</a:t>
            </a:r>
            <a:endParaRPr sz="1800">
              <a:latin typeface="微软雅黑"/>
              <a:cs typeface="微软雅黑"/>
            </a:endParaRPr>
          </a:p>
          <a:p>
            <a:pPr marL="285115">
              <a:lnSpc>
                <a:spcPct val="100000"/>
              </a:lnSpc>
              <a:spcBef>
                <a:spcPts val="434"/>
              </a:spcBef>
            </a:pPr>
            <a:r>
              <a:rPr dirty="0" sz="1800" spc="-10">
                <a:latin typeface="微软雅黑"/>
                <a:cs typeface="微软雅黑"/>
              </a:rPr>
              <a:t>long_res;</a:t>
            </a:r>
            <a:endParaRPr sz="1800">
              <a:latin typeface="微软雅黑"/>
              <a:cs typeface="微软雅黑"/>
            </a:endParaRPr>
          </a:p>
          <a:p>
            <a:pPr marL="695325">
              <a:lnSpc>
                <a:spcPct val="100000"/>
              </a:lnSpc>
              <a:spcBef>
                <a:spcPts val="409"/>
              </a:spcBef>
            </a:pPr>
            <a:r>
              <a:rPr dirty="0" sz="1800">
                <a:latin typeface="MT Extra"/>
                <a:cs typeface="MT Extra"/>
              </a:rPr>
              <a:t></a:t>
            </a:r>
            <a:endParaRPr sz="1800">
              <a:latin typeface="MT Extra"/>
              <a:cs typeface="MT Extra"/>
            </a:endParaRPr>
          </a:p>
          <a:p>
            <a:pPr marL="285115">
              <a:lnSpc>
                <a:spcPct val="100000"/>
              </a:lnSpc>
              <a:spcBef>
                <a:spcPts val="455"/>
              </a:spcBef>
            </a:pPr>
            <a:r>
              <a:rPr dirty="0" sz="1800">
                <a:latin typeface="微软雅黑"/>
                <a:cs typeface="微软雅黑"/>
              </a:rPr>
              <a:t>int</a:t>
            </a:r>
            <a:r>
              <a:rPr dirty="0" sz="1800" spc="-25">
                <a:latin typeface="微软雅黑"/>
                <a:cs typeface="微软雅黑"/>
              </a:rPr>
              <a:t> </a:t>
            </a:r>
            <a:r>
              <a:rPr dirty="0" sz="1800" spc="-20">
                <a:latin typeface="微软雅黑"/>
                <a:cs typeface="微软雅黑"/>
              </a:rPr>
              <a:t>80h;</a:t>
            </a:r>
            <a:endParaRPr sz="1800">
              <a:latin typeface="微软雅黑"/>
              <a:cs typeface="微软雅黑"/>
            </a:endParaRPr>
          </a:p>
          <a:p>
            <a:pPr marL="626745">
              <a:lnSpc>
                <a:spcPct val="100000"/>
              </a:lnSpc>
              <a:spcBef>
                <a:spcPts val="409"/>
              </a:spcBef>
            </a:pPr>
            <a:r>
              <a:rPr dirty="0" sz="1800">
                <a:latin typeface="MT Extra"/>
                <a:cs typeface="MT Extra"/>
              </a:rPr>
              <a:t></a:t>
            </a:r>
            <a:endParaRPr sz="1800">
              <a:latin typeface="MT Extra"/>
              <a:cs typeface="MT Extra"/>
            </a:endParaRPr>
          </a:p>
          <a:p>
            <a:pPr marL="12700">
              <a:lnSpc>
                <a:spcPct val="100000"/>
              </a:lnSpc>
              <a:spcBef>
                <a:spcPts val="455"/>
              </a:spcBef>
            </a:pPr>
            <a:r>
              <a:rPr dirty="0" sz="1800">
                <a:latin typeface="微软雅黑"/>
                <a:cs typeface="微软雅黑"/>
              </a:rPr>
              <a:t>}</a:t>
            </a:r>
            <a:endParaRPr sz="1800">
              <a:latin typeface="微软雅黑"/>
              <a:cs typeface="微软雅黑"/>
            </a:endParaRPr>
          </a:p>
        </p:txBody>
      </p:sp>
      <p:grpSp>
        <p:nvGrpSpPr>
          <p:cNvPr id="13" name="object 13" descr=""/>
          <p:cNvGrpSpPr/>
          <p:nvPr/>
        </p:nvGrpSpPr>
        <p:grpSpPr>
          <a:xfrm>
            <a:off x="5016753" y="2069338"/>
            <a:ext cx="3166110" cy="3603625"/>
            <a:chOff x="5016753" y="2069338"/>
            <a:chExt cx="3166110" cy="3603625"/>
          </a:xfrm>
        </p:grpSpPr>
        <p:sp>
          <p:nvSpPr>
            <p:cNvPr id="14" name="object 14" descr=""/>
            <p:cNvSpPr/>
            <p:nvPr/>
          </p:nvSpPr>
          <p:spPr>
            <a:xfrm>
              <a:off x="5026913" y="2079498"/>
              <a:ext cx="3145790" cy="3583304"/>
            </a:xfrm>
            <a:custGeom>
              <a:avLst/>
              <a:gdLst/>
              <a:ahLst/>
              <a:cxnLst/>
              <a:rect l="l" t="t" r="r" b="b"/>
              <a:pathLst>
                <a:path w="3145790" h="3583304">
                  <a:moveTo>
                    <a:pt x="3145536" y="0"/>
                  </a:moveTo>
                  <a:lnTo>
                    <a:pt x="0" y="0"/>
                  </a:lnTo>
                  <a:lnTo>
                    <a:pt x="0" y="3582924"/>
                  </a:lnTo>
                  <a:lnTo>
                    <a:pt x="3145536" y="3582924"/>
                  </a:lnTo>
                  <a:lnTo>
                    <a:pt x="3145536" y="0"/>
                  </a:lnTo>
                  <a:close/>
                </a:path>
              </a:pathLst>
            </a:custGeom>
            <a:solidFill>
              <a:srgbClr val="FFF1CC"/>
            </a:solidFill>
          </p:spPr>
          <p:txBody>
            <a:bodyPr wrap="square" lIns="0" tIns="0" rIns="0" bIns="0" rtlCol="0"/>
            <a:lstStyle/>
            <a:p/>
          </p:txBody>
        </p:sp>
        <p:sp>
          <p:nvSpPr>
            <p:cNvPr id="15" name="object 15" descr=""/>
            <p:cNvSpPr/>
            <p:nvPr/>
          </p:nvSpPr>
          <p:spPr>
            <a:xfrm>
              <a:off x="5026913" y="2079498"/>
              <a:ext cx="3145790" cy="3583304"/>
            </a:xfrm>
            <a:custGeom>
              <a:avLst/>
              <a:gdLst/>
              <a:ahLst/>
              <a:cxnLst/>
              <a:rect l="l" t="t" r="r" b="b"/>
              <a:pathLst>
                <a:path w="3145790" h="3583304">
                  <a:moveTo>
                    <a:pt x="0" y="3582924"/>
                  </a:moveTo>
                  <a:lnTo>
                    <a:pt x="3145536" y="3582924"/>
                  </a:lnTo>
                  <a:lnTo>
                    <a:pt x="3145536" y="0"/>
                  </a:lnTo>
                  <a:lnTo>
                    <a:pt x="0" y="0"/>
                  </a:lnTo>
                  <a:lnTo>
                    <a:pt x="0" y="3582924"/>
                  </a:lnTo>
                  <a:close/>
                </a:path>
              </a:pathLst>
            </a:custGeom>
            <a:ln w="19812">
              <a:solidFill>
                <a:srgbClr val="000000"/>
              </a:solidFill>
            </a:ln>
          </p:spPr>
          <p:txBody>
            <a:bodyPr wrap="square" lIns="0" tIns="0" rIns="0" bIns="0" rtlCol="0"/>
            <a:lstStyle/>
            <a:p/>
          </p:txBody>
        </p:sp>
      </p:grpSp>
      <p:sp>
        <p:nvSpPr>
          <p:cNvPr id="16" name="object 16" descr=""/>
          <p:cNvSpPr txBox="1"/>
          <p:nvPr/>
        </p:nvSpPr>
        <p:spPr>
          <a:xfrm>
            <a:off x="5105527" y="2048001"/>
            <a:ext cx="2704465" cy="2659380"/>
          </a:xfrm>
          <a:prstGeom prst="rect">
            <a:avLst/>
          </a:prstGeom>
        </p:spPr>
        <p:txBody>
          <a:bodyPr wrap="square" lIns="0" tIns="12700" rIns="0" bIns="0" rtlCol="0" vert="horz">
            <a:spAutoFit/>
          </a:bodyPr>
          <a:lstStyle/>
          <a:p>
            <a:pPr marL="353695" marR="5080" indent="-341630">
              <a:lnSpc>
                <a:spcPct val="120000"/>
              </a:lnSpc>
              <a:spcBef>
                <a:spcPts val="100"/>
              </a:spcBef>
            </a:pPr>
            <a:r>
              <a:rPr dirty="0" sz="1800" spc="-10">
                <a:latin typeface="微软雅黑"/>
                <a:cs typeface="微软雅黑"/>
              </a:rPr>
              <a:t>ENTRY(system_call) </a:t>
            </a:r>
            <a:r>
              <a:rPr dirty="0" sz="1800">
                <a:latin typeface="微软雅黑"/>
                <a:cs typeface="微软雅黑"/>
              </a:rPr>
              <a:t>pushl</a:t>
            </a:r>
            <a:r>
              <a:rPr dirty="0" sz="1800" spc="5">
                <a:latin typeface="微软雅黑"/>
                <a:cs typeface="微软雅黑"/>
              </a:rPr>
              <a:t> </a:t>
            </a:r>
            <a:r>
              <a:rPr dirty="0" sz="1800">
                <a:latin typeface="微软雅黑"/>
                <a:cs typeface="微软雅黑"/>
              </a:rPr>
              <a:t>% </a:t>
            </a:r>
            <a:r>
              <a:rPr dirty="0" sz="1800" spc="-25">
                <a:latin typeface="微软雅黑"/>
                <a:cs typeface="微软雅黑"/>
              </a:rPr>
              <a:t>esx </a:t>
            </a:r>
            <a:r>
              <a:rPr dirty="0" sz="1800" spc="-10">
                <a:latin typeface="微软雅黑"/>
                <a:cs typeface="微软雅黑"/>
              </a:rPr>
              <a:t>SAVE_ALL GET_CURRENT(%ebx)</a:t>
            </a:r>
            <a:endParaRPr sz="1800">
              <a:latin typeface="微软雅黑"/>
              <a:cs typeface="微软雅黑"/>
            </a:endParaRPr>
          </a:p>
          <a:p>
            <a:pPr marL="1172210">
              <a:lnSpc>
                <a:spcPct val="100000"/>
              </a:lnSpc>
              <a:spcBef>
                <a:spcPts val="409"/>
              </a:spcBef>
            </a:pPr>
            <a:r>
              <a:rPr dirty="0" sz="1800">
                <a:latin typeface="MT Extra"/>
                <a:cs typeface="MT Extra"/>
              </a:rPr>
              <a:t></a:t>
            </a:r>
            <a:endParaRPr sz="1800">
              <a:latin typeface="MT Extra"/>
              <a:cs typeface="MT Extra"/>
            </a:endParaRPr>
          </a:p>
          <a:p>
            <a:pPr marL="353695">
              <a:lnSpc>
                <a:spcPct val="100000"/>
              </a:lnSpc>
              <a:spcBef>
                <a:spcPts val="455"/>
              </a:spcBef>
            </a:pPr>
            <a:r>
              <a:rPr dirty="0" sz="1800">
                <a:latin typeface="微软雅黑"/>
                <a:cs typeface="微软雅黑"/>
              </a:rPr>
              <a:t>call</a:t>
            </a:r>
            <a:r>
              <a:rPr dirty="0" sz="1800" spc="-20">
                <a:latin typeface="微软雅黑"/>
                <a:cs typeface="微软雅黑"/>
              </a:rPr>
              <a:t> </a:t>
            </a:r>
            <a:r>
              <a:rPr dirty="0" sz="1800" spc="-10">
                <a:latin typeface="微软雅黑"/>
                <a:cs typeface="微软雅黑"/>
              </a:rPr>
              <a:t>sys_getuid16</a:t>
            </a:r>
            <a:endParaRPr sz="1800">
              <a:latin typeface="微软雅黑"/>
              <a:cs typeface="微软雅黑"/>
            </a:endParaRPr>
          </a:p>
          <a:p>
            <a:pPr marL="1104900">
              <a:lnSpc>
                <a:spcPct val="100000"/>
              </a:lnSpc>
              <a:spcBef>
                <a:spcPts val="409"/>
              </a:spcBef>
            </a:pPr>
            <a:r>
              <a:rPr dirty="0" sz="1800">
                <a:latin typeface="MT Extra"/>
                <a:cs typeface="MT Extra"/>
              </a:rPr>
              <a:t></a:t>
            </a:r>
            <a:endParaRPr sz="1800">
              <a:latin typeface="MT Extra"/>
              <a:cs typeface="MT Extra"/>
            </a:endParaRPr>
          </a:p>
          <a:p>
            <a:pPr marL="353695">
              <a:lnSpc>
                <a:spcPct val="100000"/>
              </a:lnSpc>
              <a:spcBef>
                <a:spcPts val="455"/>
              </a:spcBef>
            </a:pPr>
            <a:r>
              <a:rPr dirty="0" sz="1800" spc="-10">
                <a:latin typeface="微软雅黑"/>
                <a:cs typeface="微软雅黑"/>
              </a:rPr>
              <a:t>RESTORE_ALL</a:t>
            </a:r>
            <a:endParaRPr sz="1800">
              <a:latin typeface="微软雅黑"/>
              <a:cs typeface="微软雅黑"/>
            </a:endParaRPr>
          </a:p>
        </p:txBody>
      </p:sp>
      <p:grpSp>
        <p:nvGrpSpPr>
          <p:cNvPr id="17" name="object 17" descr=""/>
          <p:cNvGrpSpPr/>
          <p:nvPr/>
        </p:nvGrpSpPr>
        <p:grpSpPr>
          <a:xfrm>
            <a:off x="8474709" y="2070861"/>
            <a:ext cx="2672080" cy="2959100"/>
            <a:chOff x="8474709" y="2070861"/>
            <a:chExt cx="2672080" cy="2959100"/>
          </a:xfrm>
        </p:grpSpPr>
        <p:sp>
          <p:nvSpPr>
            <p:cNvPr id="18" name="object 18" descr=""/>
            <p:cNvSpPr/>
            <p:nvPr/>
          </p:nvSpPr>
          <p:spPr>
            <a:xfrm>
              <a:off x="8484869" y="2081021"/>
              <a:ext cx="2651760" cy="2938780"/>
            </a:xfrm>
            <a:custGeom>
              <a:avLst/>
              <a:gdLst/>
              <a:ahLst/>
              <a:cxnLst/>
              <a:rect l="l" t="t" r="r" b="b"/>
              <a:pathLst>
                <a:path w="2651759" h="2938779">
                  <a:moveTo>
                    <a:pt x="2651760" y="0"/>
                  </a:moveTo>
                  <a:lnTo>
                    <a:pt x="0" y="0"/>
                  </a:lnTo>
                  <a:lnTo>
                    <a:pt x="0" y="2938272"/>
                  </a:lnTo>
                  <a:lnTo>
                    <a:pt x="2651760" y="2938272"/>
                  </a:lnTo>
                  <a:lnTo>
                    <a:pt x="2651760" y="0"/>
                  </a:lnTo>
                  <a:close/>
                </a:path>
              </a:pathLst>
            </a:custGeom>
            <a:solidFill>
              <a:srgbClr val="FFF1CC"/>
            </a:solidFill>
          </p:spPr>
          <p:txBody>
            <a:bodyPr wrap="square" lIns="0" tIns="0" rIns="0" bIns="0" rtlCol="0"/>
            <a:lstStyle/>
            <a:p/>
          </p:txBody>
        </p:sp>
        <p:sp>
          <p:nvSpPr>
            <p:cNvPr id="19" name="object 19" descr=""/>
            <p:cNvSpPr/>
            <p:nvPr/>
          </p:nvSpPr>
          <p:spPr>
            <a:xfrm>
              <a:off x="8484869" y="2081021"/>
              <a:ext cx="2651760" cy="2938780"/>
            </a:xfrm>
            <a:custGeom>
              <a:avLst/>
              <a:gdLst/>
              <a:ahLst/>
              <a:cxnLst/>
              <a:rect l="l" t="t" r="r" b="b"/>
              <a:pathLst>
                <a:path w="2651759" h="2938779">
                  <a:moveTo>
                    <a:pt x="0" y="2938272"/>
                  </a:moveTo>
                  <a:lnTo>
                    <a:pt x="2651760" y="2938272"/>
                  </a:lnTo>
                  <a:lnTo>
                    <a:pt x="2651760" y="0"/>
                  </a:lnTo>
                  <a:lnTo>
                    <a:pt x="0" y="0"/>
                  </a:lnTo>
                  <a:lnTo>
                    <a:pt x="0" y="2938272"/>
                  </a:lnTo>
                  <a:close/>
                </a:path>
              </a:pathLst>
            </a:custGeom>
            <a:ln w="19812">
              <a:solidFill>
                <a:srgbClr val="000000"/>
              </a:solidFill>
            </a:ln>
          </p:spPr>
          <p:txBody>
            <a:bodyPr wrap="square" lIns="0" tIns="0" rIns="0" bIns="0" rtlCol="0"/>
            <a:lstStyle/>
            <a:p/>
          </p:txBody>
        </p:sp>
      </p:grpSp>
      <p:sp>
        <p:nvSpPr>
          <p:cNvPr id="20" name="object 20" descr=""/>
          <p:cNvSpPr txBox="1"/>
          <p:nvPr/>
        </p:nvSpPr>
        <p:spPr>
          <a:xfrm>
            <a:off x="8563736" y="2049907"/>
            <a:ext cx="2459355" cy="1671955"/>
          </a:xfrm>
          <a:prstGeom prst="rect">
            <a:avLst/>
          </a:prstGeom>
        </p:spPr>
        <p:txBody>
          <a:bodyPr wrap="square" lIns="0" tIns="12700" rIns="0" bIns="0" rtlCol="0" vert="horz">
            <a:spAutoFit/>
          </a:bodyPr>
          <a:lstStyle/>
          <a:p>
            <a:pPr marL="12700" marR="405130">
              <a:lnSpc>
                <a:spcPct val="120000"/>
              </a:lnSpc>
              <a:spcBef>
                <a:spcPts val="100"/>
              </a:spcBef>
            </a:pPr>
            <a:r>
              <a:rPr dirty="0" sz="1800">
                <a:latin typeface="微软雅黑"/>
                <a:cs typeface="微软雅黑"/>
              </a:rPr>
              <a:t>asmlinkage</a:t>
            </a:r>
            <a:r>
              <a:rPr dirty="0" sz="1800" spc="10">
                <a:latin typeface="微软雅黑"/>
                <a:cs typeface="微软雅黑"/>
              </a:rPr>
              <a:t> </a:t>
            </a:r>
            <a:r>
              <a:rPr dirty="0" sz="1800" spc="-20">
                <a:latin typeface="微软雅黑"/>
                <a:cs typeface="微软雅黑"/>
              </a:rPr>
              <a:t>long </a:t>
            </a:r>
            <a:r>
              <a:rPr dirty="0" sz="1800" spc="-10">
                <a:latin typeface="微软雅黑"/>
                <a:cs typeface="微软雅黑"/>
              </a:rPr>
              <a:t>sys_getuid16(void)</a:t>
            </a:r>
            <a:endParaRPr sz="1800">
              <a:latin typeface="微软雅黑"/>
              <a:cs typeface="微软雅黑"/>
            </a:endParaRPr>
          </a:p>
          <a:p>
            <a:pPr marL="12700">
              <a:lnSpc>
                <a:spcPct val="100000"/>
              </a:lnSpc>
              <a:spcBef>
                <a:spcPts val="430"/>
              </a:spcBef>
            </a:pPr>
            <a:r>
              <a:rPr dirty="0" sz="1800">
                <a:latin typeface="微软雅黑"/>
                <a:cs typeface="微软雅黑"/>
              </a:rPr>
              <a:t>{</a:t>
            </a:r>
            <a:endParaRPr sz="1800">
              <a:latin typeface="微软雅黑"/>
              <a:cs typeface="微软雅黑"/>
            </a:endParaRPr>
          </a:p>
          <a:p>
            <a:pPr marL="353695" marR="5080">
              <a:lnSpc>
                <a:spcPct val="120000"/>
              </a:lnSpc>
            </a:pPr>
            <a:r>
              <a:rPr dirty="0" sz="1800">
                <a:latin typeface="微软雅黑"/>
                <a:cs typeface="微软雅黑"/>
              </a:rPr>
              <a:t>return</a:t>
            </a:r>
            <a:r>
              <a:rPr dirty="0" sz="1800" spc="-30">
                <a:latin typeface="微软雅黑"/>
                <a:cs typeface="微软雅黑"/>
              </a:rPr>
              <a:t> </a:t>
            </a:r>
            <a:r>
              <a:rPr dirty="0" sz="1800" spc="-10">
                <a:latin typeface="微软雅黑"/>
                <a:cs typeface="微软雅黑"/>
              </a:rPr>
              <a:t>high2lowuid (current_uid);</a:t>
            </a:r>
            <a:endParaRPr sz="1800">
              <a:latin typeface="微软雅黑"/>
              <a:cs typeface="微软雅黑"/>
            </a:endParaRPr>
          </a:p>
        </p:txBody>
      </p:sp>
      <p:sp>
        <p:nvSpPr>
          <p:cNvPr id="21" name="object 21" descr=""/>
          <p:cNvSpPr txBox="1"/>
          <p:nvPr/>
        </p:nvSpPr>
        <p:spPr>
          <a:xfrm>
            <a:off x="8563736" y="4079824"/>
            <a:ext cx="102235"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a:t>
            </a:r>
            <a:endParaRPr sz="1800">
              <a:latin typeface="微软雅黑"/>
              <a:cs typeface="微软雅黑"/>
            </a:endParaRPr>
          </a:p>
        </p:txBody>
      </p:sp>
      <p:sp>
        <p:nvSpPr>
          <p:cNvPr id="22" name="object 22" descr=""/>
          <p:cNvSpPr txBox="1"/>
          <p:nvPr/>
        </p:nvSpPr>
        <p:spPr>
          <a:xfrm>
            <a:off x="1161389" y="1444497"/>
            <a:ext cx="1043940" cy="330835"/>
          </a:xfrm>
          <a:prstGeom prst="rect">
            <a:avLst/>
          </a:prstGeom>
        </p:spPr>
        <p:txBody>
          <a:bodyPr wrap="square" lIns="0" tIns="13335" rIns="0" bIns="0" rtlCol="0" vert="horz">
            <a:spAutoFit/>
          </a:bodyPr>
          <a:lstStyle/>
          <a:p>
            <a:pPr marL="12700">
              <a:lnSpc>
                <a:spcPct val="100000"/>
              </a:lnSpc>
              <a:spcBef>
                <a:spcPts val="105"/>
              </a:spcBef>
            </a:pPr>
            <a:r>
              <a:rPr dirty="0" sz="2000" spc="-15">
                <a:latin typeface="微软雅黑"/>
                <a:cs typeface="微软雅黑"/>
              </a:rPr>
              <a:t>用户程序</a:t>
            </a:r>
            <a:endParaRPr sz="2000">
              <a:latin typeface="微软雅黑"/>
              <a:cs typeface="微软雅黑"/>
            </a:endParaRPr>
          </a:p>
        </p:txBody>
      </p:sp>
      <p:sp>
        <p:nvSpPr>
          <p:cNvPr id="23" name="object 23" descr=""/>
          <p:cNvSpPr txBox="1"/>
          <p:nvPr/>
        </p:nvSpPr>
        <p:spPr>
          <a:xfrm>
            <a:off x="5484621" y="1444497"/>
            <a:ext cx="2061845" cy="330835"/>
          </a:xfrm>
          <a:prstGeom prst="rect">
            <a:avLst/>
          </a:prstGeom>
        </p:spPr>
        <p:txBody>
          <a:bodyPr wrap="square" lIns="0" tIns="13335" rIns="0" bIns="0" rtlCol="0" vert="horz">
            <a:spAutoFit/>
          </a:bodyPr>
          <a:lstStyle/>
          <a:p>
            <a:pPr marL="12700">
              <a:lnSpc>
                <a:spcPct val="100000"/>
              </a:lnSpc>
              <a:spcBef>
                <a:spcPts val="105"/>
              </a:spcBef>
            </a:pPr>
            <a:r>
              <a:rPr dirty="0" sz="2000" spc="-10">
                <a:latin typeface="微软雅黑"/>
                <a:cs typeface="微软雅黑"/>
              </a:rPr>
              <a:t>系统调用处理程序</a:t>
            </a:r>
            <a:endParaRPr sz="2000">
              <a:latin typeface="微软雅黑"/>
              <a:cs typeface="微软雅黑"/>
            </a:endParaRPr>
          </a:p>
        </p:txBody>
      </p:sp>
      <p:sp>
        <p:nvSpPr>
          <p:cNvPr id="24" name="object 24" descr=""/>
          <p:cNvSpPr txBox="1"/>
          <p:nvPr/>
        </p:nvSpPr>
        <p:spPr>
          <a:xfrm>
            <a:off x="3201161" y="1446098"/>
            <a:ext cx="960119" cy="331470"/>
          </a:xfrm>
          <a:prstGeom prst="rect">
            <a:avLst/>
          </a:prstGeom>
        </p:spPr>
        <p:txBody>
          <a:bodyPr wrap="square" lIns="0" tIns="13335" rIns="0" bIns="0" rtlCol="0" vert="horz">
            <a:spAutoFit/>
          </a:bodyPr>
          <a:lstStyle/>
          <a:p>
            <a:pPr marL="12700">
              <a:lnSpc>
                <a:spcPct val="100000"/>
              </a:lnSpc>
              <a:spcBef>
                <a:spcPts val="105"/>
              </a:spcBef>
            </a:pPr>
            <a:r>
              <a:rPr dirty="0" sz="2000" spc="-10">
                <a:latin typeface="微软雅黑"/>
                <a:cs typeface="微软雅黑"/>
              </a:rPr>
              <a:t>标准</a:t>
            </a:r>
            <a:r>
              <a:rPr dirty="0" sz="2000">
                <a:latin typeface="微软雅黑"/>
                <a:cs typeface="微软雅黑"/>
              </a:rPr>
              <a:t>C</a:t>
            </a:r>
            <a:r>
              <a:rPr dirty="0" sz="2000" spc="-50">
                <a:latin typeface="微软雅黑"/>
                <a:cs typeface="微软雅黑"/>
              </a:rPr>
              <a:t>库</a:t>
            </a:r>
            <a:endParaRPr sz="2000">
              <a:latin typeface="微软雅黑"/>
              <a:cs typeface="微软雅黑"/>
            </a:endParaRPr>
          </a:p>
        </p:txBody>
      </p:sp>
      <p:sp>
        <p:nvSpPr>
          <p:cNvPr id="25" name="object 25" descr=""/>
          <p:cNvSpPr txBox="1"/>
          <p:nvPr/>
        </p:nvSpPr>
        <p:spPr>
          <a:xfrm>
            <a:off x="9200133" y="1451813"/>
            <a:ext cx="1045210" cy="331470"/>
          </a:xfrm>
          <a:prstGeom prst="rect">
            <a:avLst/>
          </a:prstGeom>
        </p:spPr>
        <p:txBody>
          <a:bodyPr wrap="square" lIns="0" tIns="13335" rIns="0" bIns="0" rtlCol="0" vert="horz">
            <a:spAutoFit/>
          </a:bodyPr>
          <a:lstStyle/>
          <a:p>
            <a:pPr marL="12700">
              <a:lnSpc>
                <a:spcPct val="100000"/>
              </a:lnSpc>
              <a:spcBef>
                <a:spcPts val="105"/>
              </a:spcBef>
            </a:pPr>
            <a:r>
              <a:rPr dirty="0" sz="2000" spc="-15">
                <a:latin typeface="微软雅黑"/>
                <a:cs typeface="微软雅黑"/>
              </a:rPr>
              <a:t>内核例程</a:t>
            </a:r>
            <a:endParaRPr sz="2000">
              <a:latin typeface="微软雅黑"/>
              <a:cs typeface="微软雅黑"/>
            </a:endParaRPr>
          </a:p>
        </p:txBody>
      </p:sp>
      <p:sp>
        <p:nvSpPr>
          <p:cNvPr id="26" name="object 26" descr=""/>
          <p:cNvSpPr/>
          <p:nvPr/>
        </p:nvSpPr>
        <p:spPr>
          <a:xfrm>
            <a:off x="2401824" y="2049779"/>
            <a:ext cx="6059805" cy="3067050"/>
          </a:xfrm>
          <a:custGeom>
            <a:avLst/>
            <a:gdLst/>
            <a:ahLst/>
            <a:cxnLst/>
            <a:rect l="l" t="t" r="r" b="b"/>
            <a:pathLst>
              <a:path w="6059805" h="3067050">
                <a:moveTo>
                  <a:pt x="409575" y="138811"/>
                </a:moveTo>
                <a:lnTo>
                  <a:pt x="403148" y="109220"/>
                </a:lnTo>
                <a:lnTo>
                  <a:pt x="379476" y="0"/>
                </a:lnTo>
                <a:lnTo>
                  <a:pt x="286512" y="107315"/>
                </a:lnTo>
                <a:lnTo>
                  <a:pt x="341909" y="121500"/>
                </a:lnTo>
                <a:lnTo>
                  <a:pt x="0" y="1458468"/>
                </a:lnTo>
                <a:lnTo>
                  <a:pt x="12192" y="1461516"/>
                </a:lnTo>
                <a:lnTo>
                  <a:pt x="354088" y="124612"/>
                </a:lnTo>
                <a:lnTo>
                  <a:pt x="409575" y="138811"/>
                </a:lnTo>
                <a:close/>
              </a:path>
              <a:path w="6059805" h="3067050">
                <a:moveTo>
                  <a:pt x="2633472" y="3062859"/>
                </a:moveTo>
                <a:lnTo>
                  <a:pt x="2314105" y="2023046"/>
                </a:lnTo>
                <a:lnTo>
                  <a:pt x="2353513" y="2010918"/>
                </a:lnTo>
                <a:lnTo>
                  <a:pt x="2368804" y="2006219"/>
                </a:lnTo>
                <a:lnTo>
                  <a:pt x="2270760" y="1903476"/>
                </a:lnTo>
                <a:lnTo>
                  <a:pt x="2247392" y="2043557"/>
                </a:lnTo>
                <a:lnTo>
                  <a:pt x="2301925" y="2026793"/>
                </a:lnTo>
                <a:lnTo>
                  <a:pt x="2621280" y="3066669"/>
                </a:lnTo>
                <a:lnTo>
                  <a:pt x="2633472" y="3062859"/>
                </a:lnTo>
                <a:close/>
              </a:path>
              <a:path w="6059805" h="3067050">
                <a:moveTo>
                  <a:pt x="6059551" y="2509139"/>
                </a:moveTo>
                <a:lnTo>
                  <a:pt x="5852757" y="2390864"/>
                </a:lnTo>
                <a:lnTo>
                  <a:pt x="5856363" y="2384552"/>
                </a:lnTo>
                <a:lnTo>
                  <a:pt x="5881116" y="2341245"/>
                </a:lnTo>
                <a:lnTo>
                  <a:pt x="5739384" y="2333244"/>
                </a:lnTo>
                <a:lnTo>
                  <a:pt x="5818124" y="2451481"/>
                </a:lnTo>
                <a:lnTo>
                  <a:pt x="5846496" y="2401836"/>
                </a:lnTo>
                <a:lnTo>
                  <a:pt x="6053201" y="2520061"/>
                </a:lnTo>
                <a:lnTo>
                  <a:pt x="6059551" y="2509139"/>
                </a:lnTo>
                <a:close/>
              </a:path>
            </a:pathLst>
          </a:custGeom>
          <a:solidFill>
            <a:srgbClr val="000000"/>
          </a:solidFill>
        </p:spPr>
        <p:txBody>
          <a:bodyPr wrap="square" lIns="0" tIns="0" rIns="0" bIns="0" rtlCol="0"/>
          <a:lstStyle/>
          <a:p/>
        </p:txBody>
      </p:sp>
      <p:grpSp>
        <p:nvGrpSpPr>
          <p:cNvPr id="27" name="object 27" descr=""/>
          <p:cNvGrpSpPr/>
          <p:nvPr/>
        </p:nvGrpSpPr>
        <p:grpSpPr>
          <a:xfrm>
            <a:off x="358140" y="219456"/>
            <a:ext cx="4880610" cy="787400"/>
            <a:chOff x="358140" y="219456"/>
            <a:chExt cx="4880610" cy="787400"/>
          </a:xfrm>
        </p:grpSpPr>
        <p:pic>
          <p:nvPicPr>
            <p:cNvPr id="28" name="object 28" descr=""/>
            <p:cNvPicPr/>
            <p:nvPr/>
          </p:nvPicPr>
          <p:blipFill>
            <a:blip r:embed="rId2" cstate="print"/>
            <a:stretch>
              <a:fillRect/>
            </a:stretch>
          </p:blipFill>
          <p:spPr>
            <a:xfrm>
              <a:off x="358140" y="219456"/>
              <a:ext cx="1433322" cy="787146"/>
            </a:xfrm>
            <a:prstGeom prst="rect">
              <a:avLst/>
            </a:prstGeom>
          </p:spPr>
        </p:pic>
        <p:pic>
          <p:nvPicPr>
            <p:cNvPr id="29" name="object 29" descr=""/>
            <p:cNvPicPr/>
            <p:nvPr/>
          </p:nvPicPr>
          <p:blipFill>
            <a:blip r:embed="rId3" cstate="print"/>
            <a:stretch>
              <a:fillRect/>
            </a:stretch>
          </p:blipFill>
          <p:spPr>
            <a:xfrm>
              <a:off x="1324356" y="219456"/>
              <a:ext cx="622554" cy="787146"/>
            </a:xfrm>
            <a:prstGeom prst="rect">
              <a:avLst/>
            </a:prstGeom>
          </p:spPr>
        </p:pic>
        <p:pic>
          <p:nvPicPr>
            <p:cNvPr id="30" name="object 30" descr=""/>
            <p:cNvPicPr/>
            <p:nvPr/>
          </p:nvPicPr>
          <p:blipFill>
            <a:blip r:embed="rId4" cstate="print"/>
            <a:stretch>
              <a:fillRect/>
            </a:stretch>
          </p:blipFill>
          <p:spPr>
            <a:xfrm>
              <a:off x="1479804" y="219456"/>
              <a:ext cx="1628394" cy="787146"/>
            </a:xfrm>
            <a:prstGeom prst="rect">
              <a:avLst/>
            </a:prstGeom>
          </p:spPr>
        </p:pic>
        <p:pic>
          <p:nvPicPr>
            <p:cNvPr id="31" name="object 31" descr=""/>
            <p:cNvPicPr/>
            <p:nvPr/>
          </p:nvPicPr>
          <p:blipFill>
            <a:blip r:embed="rId5" cstate="print"/>
            <a:stretch>
              <a:fillRect/>
            </a:stretch>
          </p:blipFill>
          <p:spPr>
            <a:xfrm>
              <a:off x="2641091" y="219456"/>
              <a:ext cx="2597658" cy="787146"/>
            </a:xfrm>
            <a:prstGeom prst="rect">
              <a:avLst/>
            </a:prstGeom>
          </p:spPr>
        </p:pic>
      </p:grpSp>
      <p:sp>
        <p:nvSpPr>
          <p:cNvPr id="32" name="object 32"/>
          <p:cNvSpPr txBox="1">
            <a:spLocks noGrp="1"/>
          </p:cNvSpPr>
          <p:nvPr>
            <p:ph type="title"/>
          </p:nvPr>
        </p:nvSpPr>
        <p:spPr>
          <a:xfrm>
            <a:off x="566724" y="309498"/>
            <a:ext cx="4439285" cy="452120"/>
          </a:xfrm>
          <a:prstGeom prst="rect"/>
        </p:spPr>
        <p:txBody>
          <a:bodyPr wrap="square" lIns="0" tIns="12065" rIns="0" bIns="0" rtlCol="0" vert="horz">
            <a:spAutoFit/>
          </a:bodyPr>
          <a:lstStyle/>
          <a:p>
            <a:pPr marL="12700">
              <a:lnSpc>
                <a:spcPct val="100000"/>
              </a:lnSpc>
              <a:spcBef>
                <a:spcPts val="95"/>
              </a:spcBef>
            </a:pPr>
            <a:r>
              <a:rPr dirty="0" spc="-25"/>
              <a:t>Linux-getuid</a:t>
            </a:r>
            <a:r>
              <a:rPr dirty="0" spc="-35"/>
              <a:t>系</a:t>
            </a:r>
            <a:r>
              <a:rPr dirty="0" spc="-35"/>
              <a:t>统</a:t>
            </a:r>
            <a:r>
              <a:rPr dirty="0" spc="-35"/>
              <a:t>调</a:t>
            </a:r>
            <a:r>
              <a:rPr dirty="0" spc="-35"/>
              <a:t>用</a:t>
            </a:r>
            <a:r>
              <a:rPr dirty="0" spc="-35"/>
              <a:t>过</a:t>
            </a:r>
            <a:r>
              <a:rPr dirty="0" spc="-50"/>
              <a:t>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3705860" cy="787400"/>
            <a:chOff x="358140" y="219456"/>
            <a:chExt cx="3705860" cy="787400"/>
          </a:xfrm>
        </p:grpSpPr>
        <p:pic>
          <p:nvPicPr>
            <p:cNvPr id="3" name="object 3" descr=""/>
            <p:cNvPicPr/>
            <p:nvPr/>
          </p:nvPicPr>
          <p:blipFill>
            <a:blip r:embed="rId2" cstate="print"/>
            <a:stretch>
              <a:fillRect/>
            </a:stretch>
          </p:blipFill>
          <p:spPr>
            <a:xfrm>
              <a:off x="358140" y="219456"/>
              <a:ext cx="2285238" cy="787146"/>
            </a:xfrm>
            <a:prstGeom prst="rect">
              <a:avLst/>
            </a:prstGeom>
          </p:spPr>
        </p:pic>
        <p:pic>
          <p:nvPicPr>
            <p:cNvPr id="4" name="object 4" descr=""/>
            <p:cNvPicPr/>
            <p:nvPr/>
          </p:nvPicPr>
          <p:blipFill>
            <a:blip r:embed="rId3" cstate="print"/>
            <a:stretch>
              <a:fillRect/>
            </a:stretch>
          </p:blipFill>
          <p:spPr>
            <a:xfrm>
              <a:off x="2176272" y="219456"/>
              <a:ext cx="1887474" cy="787146"/>
            </a:xfrm>
            <a:prstGeom prst="rect">
              <a:avLst/>
            </a:prstGeom>
          </p:spPr>
        </p:pic>
      </p:grpSp>
      <p:sp>
        <p:nvSpPr>
          <p:cNvPr id="5" name="object 5"/>
          <p:cNvSpPr txBox="1">
            <a:spLocks noGrp="1"/>
          </p:cNvSpPr>
          <p:nvPr>
            <p:ph type="title"/>
          </p:nvPr>
        </p:nvSpPr>
        <p:spPr>
          <a:xfrm>
            <a:off x="566724" y="309498"/>
            <a:ext cx="3264535" cy="452120"/>
          </a:xfrm>
          <a:prstGeom prst="rect"/>
        </p:spPr>
        <p:txBody>
          <a:bodyPr wrap="square" lIns="0" tIns="12065" rIns="0" bIns="0" rtlCol="0" vert="horz">
            <a:spAutoFit/>
          </a:bodyPr>
          <a:lstStyle/>
          <a:p>
            <a:pPr marL="12700">
              <a:lnSpc>
                <a:spcPct val="100000"/>
              </a:lnSpc>
              <a:spcBef>
                <a:spcPts val="95"/>
              </a:spcBef>
            </a:pPr>
            <a:r>
              <a:rPr dirty="0" spc="-20"/>
              <a:t>unix/linux</a:t>
            </a:r>
            <a:r>
              <a:rPr dirty="0" spc="-35"/>
              <a:t>系</a:t>
            </a:r>
            <a:r>
              <a:rPr dirty="0" spc="-35"/>
              <a:t>统</a:t>
            </a:r>
            <a:r>
              <a:rPr dirty="0" spc="-35"/>
              <a:t>调</a:t>
            </a:r>
            <a:r>
              <a:rPr dirty="0" spc="-50"/>
              <a:t>用</a:t>
            </a:r>
          </a:p>
        </p:txBody>
      </p:sp>
      <p:sp>
        <p:nvSpPr>
          <p:cNvPr id="6" name="object 6" descr=""/>
          <p:cNvSpPr txBox="1"/>
          <p:nvPr/>
        </p:nvSpPr>
        <p:spPr>
          <a:xfrm>
            <a:off x="1350391" y="1513839"/>
            <a:ext cx="3683635" cy="3318510"/>
          </a:xfrm>
          <a:prstGeom prst="rect">
            <a:avLst/>
          </a:prstGeom>
        </p:spPr>
        <p:txBody>
          <a:bodyPr wrap="square" lIns="0" tIns="12700" rIns="0" bIns="0" rtlCol="0" vert="horz">
            <a:spAutoFit/>
          </a:bodyPr>
          <a:lstStyle/>
          <a:p>
            <a:pPr marL="12700" marR="919480">
              <a:lnSpc>
                <a:spcPct val="150000"/>
              </a:lnSpc>
              <a:spcBef>
                <a:spcPts val="100"/>
              </a:spcBef>
              <a:tabLst>
                <a:tab pos="927100" algn="l"/>
              </a:tabLst>
            </a:pPr>
            <a:r>
              <a:rPr dirty="0" sz="2400" spc="-20">
                <a:latin typeface="微软雅黑"/>
                <a:cs typeface="微软雅黑"/>
              </a:rPr>
              <a:t>fork</a:t>
            </a:r>
            <a:r>
              <a:rPr dirty="0" sz="2400">
                <a:latin typeface="微软雅黑"/>
                <a:cs typeface="微软雅黑"/>
              </a:rPr>
              <a:t>	建立一个进</a:t>
            </a:r>
            <a:r>
              <a:rPr dirty="0" sz="2400" spc="-50">
                <a:latin typeface="微软雅黑"/>
                <a:cs typeface="微软雅黑"/>
              </a:rPr>
              <a:t>程</a:t>
            </a:r>
            <a:r>
              <a:rPr dirty="0" sz="2400" spc="-50">
                <a:latin typeface="微软雅黑"/>
                <a:cs typeface="微软雅黑"/>
              </a:rPr>
              <a:t> </a:t>
            </a:r>
            <a:r>
              <a:rPr dirty="0" sz="2400" spc="-20">
                <a:latin typeface="微软雅黑"/>
                <a:cs typeface="微软雅黑"/>
              </a:rPr>
              <a:t>exec</a:t>
            </a:r>
            <a:r>
              <a:rPr dirty="0" sz="2400">
                <a:latin typeface="微软雅黑"/>
                <a:cs typeface="微软雅黑"/>
              </a:rPr>
              <a:t>	执行一个文</a:t>
            </a:r>
            <a:r>
              <a:rPr dirty="0" sz="2400" spc="-50">
                <a:latin typeface="微软雅黑"/>
                <a:cs typeface="微软雅黑"/>
              </a:rPr>
              <a:t>件</a:t>
            </a:r>
            <a:r>
              <a:rPr dirty="0" sz="2400" spc="-50">
                <a:latin typeface="微软雅黑"/>
                <a:cs typeface="微软雅黑"/>
              </a:rPr>
              <a:t> </a:t>
            </a:r>
            <a:r>
              <a:rPr dirty="0" sz="2400" spc="-20">
                <a:latin typeface="微软雅黑"/>
                <a:cs typeface="微软雅黑"/>
              </a:rPr>
              <a:t>wait</a:t>
            </a:r>
            <a:r>
              <a:rPr dirty="0" sz="2400">
                <a:latin typeface="微软雅黑"/>
                <a:cs typeface="微软雅黑"/>
              </a:rPr>
              <a:t>	等待子进</a:t>
            </a:r>
            <a:r>
              <a:rPr dirty="0" sz="2400" spc="-50">
                <a:latin typeface="微软雅黑"/>
                <a:cs typeface="微软雅黑"/>
              </a:rPr>
              <a:t>程</a:t>
            </a:r>
            <a:r>
              <a:rPr dirty="0" sz="2400" spc="-50">
                <a:latin typeface="微软雅黑"/>
                <a:cs typeface="微软雅黑"/>
              </a:rPr>
              <a:t> </a:t>
            </a:r>
            <a:r>
              <a:rPr dirty="0" sz="2400" spc="-20">
                <a:latin typeface="微软雅黑"/>
                <a:cs typeface="微软雅黑"/>
              </a:rPr>
              <a:t>exit</a:t>
            </a:r>
            <a:r>
              <a:rPr dirty="0" sz="2400">
                <a:latin typeface="微软雅黑"/>
                <a:cs typeface="微软雅黑"/>
              </a:rPr>
              <a:t>	进程中</a:t>
            </a:r>
            <a:r>
              <a:rPr dirty="0" sz="2400" spc="-50">
                <a:latin typeface="微软雅黑"/>
                <a:cs typeface="微软雅黑"/>
              </a:rPr>
              <a:t>止</a:t>
            </a:r>
            <a:endParaRPr sz="2400">
              <a:latin typeface="微软雅黑"/>
              <a:cs typeface="微软雅黑"/>
            </a:endParaRPr>
          </a:p>
          <a:p>
            <a:pPr marL="12700" marR="5080">
              <a:lnSpc>
                <a:spcPct val="150000"/>
              </a:lnSpc>
              <a:tabLst>
                <a:tab pos="927100" algn="l"/>
              </a:tabLst>
            </a:pPr>
            <a:r>
              <a:rPr dirty="0" sz="2400" spc="-25">
                <a:latin typeface="微软雅黑"/>
                <a:cs typeface="微软雅黑"/>
              </a:rPr>
              <a:t>brk</a:t>
            </a:r>
            <a:r>
              <a:rPr dirty="0" sz="2400">
                <a:latin typeface="微软雅黑"/>
                <a:cs typeface="微软雅黑"/>
              </a:rPr>
              <a:t>	改变用户数据区大</a:t>
            </a:r>
            <a:r>
              <a:rPr dirty="0" sz="2400" spc="-50">
                <a:latin typeface="微软雅黑"/>
                <a:cs typeface="微软雅黑"/>
              </a:rPr>
              <a:t>小</a:t>
            </a:r>
            <a:r>
              <a:rPr dirty="0" sz="2400" spc="-50">
                <a:latin typeface="微软雅黑"/>
                <a:cs typeface="微软雅黑"/>
              </a:rPr>
              <a:t> </a:t>
            </a:r>
            <a:r>
              <a:rPr dirty="0" sz="2400" spc="-10">
                <a:latin typeface="微软雅黑"/>
                <a:cs typeface="微软雅黑"/>
              </a:rPr>
              <a:t>sleep</a:t>
            </a:r>
            <a:r>
              <a:rPr dirty="0" sz="2400">
                <a:latin typeface="微软雅黑"/>
                <a:cs typeface="微软雅黑"/>
              </a:rPr>
              <a:t>	</a:t>
            </a:r>
            <a:r>
              <a:rPr dirty="0" sz="2400" spc="-10">
                <a:latin typeface="微软雅黑"/>
                <a:cs typeface="微软雅黑"/>
              </a:rPr>
              <a:t>等</a:t>
            </a:r>
            <a:r>
              <a:rPr dirty="0" sz="2400" spc="-10">
                <a:latin typeface="微软雅黑"/>
                <a:cs typeface="微软雅黑"/>
              </a:rPr>
              <a:t>待</a:t>
            </a:r>
            <a:r>
              <a:rPr dirty="0" sz="2400" spc="-10">
                <a:latin typeface="微软雅黑"/>
                <a:cs typeface="微软雅黑"/>
              </a:rPr>
              <a:t>一</a:t>
            </a:r>
            <a:r>
              <a:rPr dirty="0" sz="2400" spc="-10">
                <a:latin typeface="微软雅黑"/>
                <a:cs typeface="微软雅黑"/>
              </a:rPr>
              <a:t>段</a:t>
            </a:r>
            <a:r>
              <a:rPr dirty="0" sz="2400" spc="-10">
                <a:latin typeface="微软雅黑"/>
                <a:cs typeface="微软雅黑"/>
              </a:rPr>
              <a:t>时</a:t>
            </a:r>
            <a:r>
              <a:rPr dirty="0" sz="2400" spc="-50">
                <a:latin typeface="微软雅黑"/>
                <a:cs typeface="微软雅黑"/>
              </a:rPr>
              <a:t>间</a:t>
            </a:r>
            <a:endParaRPr sz="2400">
              <a:latin typeface="微软雅黑"/>
              <a:cs typeface="微软雅黑"/>
            </a:endParaRPr>
          </a:p>
        </p:txBody>
      </p:sp>
      <p:sp>
        <p:nvSpPr>
          <p:cNvPr id="7" name="object 7" descr=""/>
          <p:cNvSpPr txBox="1"/>
          <p:nvPr/>
        </p:nvSpPr>
        <p:spPr>
          <a:xfrm>
            <a:off x="6103365" y="1520443"/>
            <a:ext cx="4468495" cy="3317875"/>
          </a:xfrm>
          <a:prstGeom prst="rect">
            <a:avLst/>
          </a:prstGeom>
        </p:spPr>
        <p:txBody>
          <a:bodyPr wrap="square" lIns="0" tIns="195580" rIns="0" bIns="0" rtlCol="0" vert="horz">
            <a:spAutoFit/>
          </a:bodyPr>
          <a:lstStyle/>
          <a:p>
            <a:pPr marL="12700">
              <a:lnSpc>
                <a:spcPct val="100000"/>
              </a:lnSpc>
              <a:spcBef>
                <a:spcPts val="1540"/>
              </a:spcBef>
              <a:tabLst>
                <a:tab pos="927100" algn="l"/>
              </a:tabLst>
            </a:pPr>
            <a:r>
              <a:rPr dirty="0" sz="2400" spc="-20">
                <a:latin typeface="微软雅黑"/>
                <a:cs typeface="微软雅黑"/>
              </a:rPr>
              <a:t>kill</a:t>
            </a:r>
            <a:r>
              <a:rPr dirty="0" sz="2400">
                <a:latin typeface="微软雅黑"/>
                <a:cs typeface="微软雅黑"/>
              </a:rPr>
              <a:t>	</a:t>
            </a:r>
            <a:r>
              <a:rPr dirty="0" sz="2400" spc="-10">
                <a:latin typeface="微软雅黑"/>
                <a:cs typeface="微软雅黑"/>
              </a:rPr>
              <a:t>发送软中断</a:t>
            </a:r>
            <a:endParaRPr sz="2400">
              <a:latin typeface="微软雅黑"/>
              <a:cs typeface="微软雅黑"/>
            </a:endParaRPr>
          </a:p>
          <a:p>
            <a:pPr marL="12700" marR="5080">
              <a:lnSpc>
                <a:spcPct val="150000"/>
              </a:lnSpc>
              <a:tabLst>
                <a:tab pos="1047750" algn="l"/>
                <a:tab pos="1102360" algn="l"/>
              </a:tabLst>
            </a:pPr>
            <a:r>
              <a:rPr dirty="0" sz="2400" spc="-10">
                <a:latin typeface="微软雅黑"/>
                <a:cs typeface="微软雅黑"/>
              </a:rPr>
              <a:t>signal</a:t>
            </a:r>
            <a:r>
              <a:rPr dirty="0" sz="2400">
                <a:latin typeface="微软雅黑"/>
                <a:cs typeface="微软雅黑"/>
              </a:rPr>
              <a:t>	设置软中断处理程</a:t>
            </a:r>
            <a:r>
              <a:rPr dirty="0" sz="2400" spc="-50">
                <a:latin typeface="微软雅黑"/>
                <a:cs typeface="微软雅黑"/>
              </a:rPr>
              <a:t>序</a:t>
            </a:r>
            <a:r>
              <a:rPr dirty="0" sz="2400" spc="-50">
                <a:latin typeface="微软雅黑"/>
                <a:cs typeface="微软雅黑"/>
              </a:rPr>
              <a:t> </a:t>
            </a:r>
            <a:r>
              <a:rPr dirty="0" sz="2400" spc="-10">
                <a:latin typeface="微软雅黑"/>
                <a:cs typeface="微软雅黑"/>
              </a:rPr>
              <a:t>alarm</a:t>
            </a:r>
            <a:r>
              <a:rPr dirty="0" sz="2400">
                <a:latin typeface="微软雅黑"/>
                <a:cs typeface="微软雅黑"/>
              </a:rPr>
              <a:t>		</a:t>
            </a:r>
            <a:r>
              <a:rPr dirty="0" sz="2400" spc="-10">
                <a:latin typeface="微软雅黑"/>
                <a:cs typeface="微软雅黑"/>
              </a:rPr>
              <a:t>在</a:t>
            </a:r>
            <a:r>
              <a:rPr dirty="0" sz="2400" spc="-10">
                <a:latin typeface="微软雅黑"/>
                <a:cs typeface="微软雅黑"/>
              </a:rPr>
              <a:t>指</a:t>
            </a:r>
            <a:r>
              <a:rPr dirty="0" sz="2400" spc="-10">
                <a:latin typeface="微软雅黑"/>
                <a:cs typeface="微软雅黑"/>
              </a:rPr>
              <a:t>定</a:t>
            </a:r>
            <a:r>
              <a:rPr dirty="0" sz="2400" spc="-10">
                <a:latin typeface="微软雅黑"/>
                <a:cs typeface="微软雅黑"/>
              </a:rPr>
              <a:t>时</a:t>
            </a:r>
            <a:r>
              <a:rPr dirty="0" sz="2400" spc="-10">
                <a:latin typeface="微软雅黑"/>
                <a:cs typeface="微软雅黑"/>
              </a:rPr>
              <a:t>间</a:t>
            </a:r>
            <a:r>
              <a:rPr dirty="0" sz="2400" spc="-10">
                <a:latin typeface="微软雅黑"/>
                <a:cs typeface="微软雅黑"/>
              </a:rPr>
              <a:t>后</a:t>
            </a:r>
            <a:r>
              <a:rPr dirty="0" sz="2400" spc="-10">
                <a:latin typeface="微软雅黑"/>
                <a:cs typeface="微软雅黑"/>
              </a:rPr>
              <a:t>发</a:t>
            </a:r>
            <a:r>
              <a:rPr dirty="0" sz="2400" spc="-10">
                <a:latin typeface="微软雅黑"/>
                <a:cs typeface="微软雅黑"/>
              </a:rPr>
              <a:t>送</a:t>
            </a:r>
            <a:r>
              <a:rPr dirty="0" sz="2400" spc="-10">
                <a:latin typeface="微软雅黑"/>
                <a:cs typeface="微软雅黑"/>
              </a:rPr>
              <a:t>软</a:t>
            </a:r>
            <a:r>
              <a:rPr dirty="0" sz="2400" spc="-10">
                <a:latin typeface="微软雅黑"/>
                <a:cs typeface="微软雅黑"/>
              </a:rPr>
              <a:t>中</a:t>
            </a:r>
            <a:r>
              <a:rPr dirty="0" sz="2400" spc="-50">
                <a:latin typeface="微软雅黑"/>
                <a:cs typeface="微软雅黑"/>
              </a:rPr>
              <a:t>断</a:t>
            </a:r>
            <a:r>
              <a:rPr dirty="0" sz="2400" spc="-50">
                <a:latin typeface="微软雅黑"/>
                <a:cs typeface="微软雅黑"/>
              </a:rPr>
              <a:t> </a:t>
            </a:r>
            <a:r>
              <a:rPr dirty="0" sz="2400" spc="-10">
                <a:latin typeface="微软雅黑"/>
                <a:cs typeface="微软雅黑"/>
              </a:rPr>
              <a:t>pause</a:t>
            </a:r>
            <a:r>
              <a:rPr dirty="0" sz="2400">
                <a:latin typeface="微软雅黑"/>
                <a:cs typeface="微软雅黑"/>
              </a:rPr>
              <a:t>	</a:t>
            </a:r>
            <a:r>
              <a:rPr dirty="0" sz="2400" spc="-655">
                <a:latin typeface="微软雅黑"/>
                <a:cs typeface="微软雅黑"/>
              </a:rPr>
              <a:t> </a:t>
            </a:r>
            <a:r>
              <a:rPr dirty="0" sz="2400">
                <a:latin typeface="微软雅黑"/>
                <a:cs typeface="微软雅黑"/>
              </a:rPr>
              <a:t>等待软中断</a:t>
            </a:r>
            <a:endParaRPr sz="2400">
              <a:latin typeface="微软雅黑"/>
              <a:cs typeface="微软雅黑"/>
            </a:endParaRPr>
          </a:p>
          <a:p>
            <a:pPr marL="12700">
              <a:lnSpc>
                <a:spcPct val="100000"/>
              </a:lnSpc>
              <a:spcBef>
                <a:spcPts val="1440"/>
              </a:spcBef>
              <a:tabLst>
                <a:tab pos="1057910" algn="l"/>
              </a:tabLst>
            </a:pPr>
            <a:r>
              <a:rPr dirty="0" sz="2400" spc="-20">
                <a:latin typeface="微软雅黑"/>
                <a:cs typeface="微软雅黑"/>
              </a:rPr>
              <a:t>nice</a:t>
            </a:r>
            <a:r>
              <a:rPr dirty="0" sz="2400">
                <a:latin typeface="微软雅黑"/>
                <a:cs typeface="微软雅黑"/>
              </a:rPr>
              <a:t>	</a:t>
            </a:r>
            <a:r>
              <a:rPr dirty="0" sz="2400" spc="-15">
                <a:latin typeface="微软雅黑"/>
                <a:cs typeface="微软雅黑"/>
              </a:rPr>
              <a:t>改变进程优先数计算结果</a:t>
            </a:r>
            <a:endParaRPr sz="2400">
              <a:latin typeface="微软雅黑"/>
              <a:cs typeface="微软雅黑"/>
            </a:endParaRPr>
          </a:p>
          <a:p>
            <a:pPr marL="12700">
              <a:lnSpc>
                <a:spcPct val="100000"/>
              </a:lnSpc>
              <a:spcBef>
                <a:spcPts val="1440"/>
              </a:spcBef>
              <a:tabLst>
                <a:tab pos="1113155" algn="l"/>
              </a:tabLst>
            </a:pPr>
            <a:r>
              <a:rPr dirty="0" sz="2400" spc="-10">
                <a:latin typeface="微软雅黑"/>
                <a:cs typeface="微软雅黑"/>
              </a:rPr>
              <a:t>ptrace</a:t>
            </a:r>
            <a:r>
              <a:rPr dirty="0" sz="2400">
                <a:latin typeface="微软雅黑"/>
                <a:cs typeface="微软雅黑"/>
              </a:rPr>
              <a:t>	</a:t>
            </a:r>
            <a:r>
              <a:rPr dirty="0" sz="2400" spc="-10">
                <a:latin typeface="微软雅黑"/>
                <a:cs typeface="微软雅黑"/>
              </a:rPr>
              <a:t>跟踪子进程</a:t>
            </a:r>
            <a:endParaRPr sz="2400">
              <a:latin typeface="微软雅黑"/>
              <a:cs typeface="微软雅黑"/>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3705860" cy="787400"/>
            <a:chOff x="358140" y="219456"/>
            <a:chExt cx="3705860" cy="787400"/>
          </a:xfrm>
        </p:grpSpPr>
        <p:pic>
          <p:nvPicPr>
            <p:cNvPr id="3" name="object 3" descr=""/>
            <p:cNvPicPr/>
            <p:nvPr/>
          </p:nvPicPr>
          <p:blipFill>
            <a:blip r:embed="rId2" cstate="print"/>
            <a:stretch>
              <a:fillRect/>
            </a:stretch>
          </p:blipFill>
          <p:spPr>
            <a:xfrm>
              <a:off x="358140" y="219456"/>
              <a:ext cx="2285238" cy="787146"/>
            </a:xfrm>
            <a:prstGeom prst="rect">
              <a:avLst/>
            </a:prstGeom>
          </p:spPr>
        </p:pic>
        <p:pic>
          <p:nvPicPr>
            <p:cNvPr id="4" name="object 4" descr=""/>
            <p:cNvPicPr/>
            <p:nvPr/>
          </p:nvPicPr>
          <p:blipFill>
            <a:blip r:embed="rId3" cstate="print"/>
            <a:stretch>
              <a:fillRect/>
            </a:stretch>
          </p:blipFill>
          <p:spPr>
            <a:xfrm>
              <a:off x="2176272" y="219456"/>
              <a:ext cx="1887474" cy="787146"/>
            </a:xfrm>
            <a:prstGeom prst="rect">
              <a:avLst/>
            </a:prstGeom>
          </p:spPr>
        </p:pic>
      </p:grpSp>
      <p:sp>
        <p:nvSpPr>
          <p:cNvPr id="5" name="object 5"/>
          <p:cNvSpPr txBox="1">
            <a:spLocks noGrp="1"/>
          </p:cNvSpPr>
          <p:nvPr>
            <p:ph type="title"/>
          </p:nvPr>
        </p:nvSpPr>
        <p:spPr>
          <a:xfrm>
            <a:off x="566724" y="309498"/>
            <a:ext cx="3264535" cy="452120"/>
          </a:xfrm>
          <a:prstGeom prst="rect"/>
        </p:spPr>
        <p:txBody>
          <a:bodyPr wrap="square" lIns="0" tIns="12065" rIns="0" bIns="0" rtlCol="0" vert="horz">
            <a:spAutoFit/>
          </a:bodyPr>
          <a:lstStyle/>
          <a:p>
            <a:pPr marL="12700">
              <a:lnSpc>
                <a:spcPct val="100000"/>
              </a:lnSpc>
              <a:spcBef>
                <a:spcPts val="95"/>
              </a:spcBef>
            </a:pPr>
            <a:r>
              <a:rPr dirty="0" spc="-20"/>
              <a:t>unix/linux</a:t>
            </a:r>
            <a:r>
              <a:rPr dirty="0" spc="-35"/>
              <a:t>系</a:t>
            </a:r>
            <a:r>
              <a:rPr dirty="0" spc="-35"/>
              <a:t>统</a:t>
            </a:r>
            <a:r>
              <a:rPr dirty="0" spc="-35"/>
              <a:t>调</a:t>
            </a:r>
            <a:r>
              <a:rPr dirty="0" spc="-50"/>
              <a:t>用</a:t>
            </a:r>
          </a:p>
        </p:txBody>
      </p:sp>
      <p:sp>
        <p:nvSpPr>
          <p:cNvPr id="6" name="object 6" descr=""/>
          <p:cNvSpPr txBox="1"/>
          <p:nvPr/>
        </p:nvSpPr>
        <p:spPr>
          <a:xfrm>
            <a:off x="1350391" y="1513839"/>
            <a:ext cx="975994" cy="3318510"/>
          </a:xfrm>
          <a:prstGeom prst="rect">
            <a:avLst/>
          </a:prstGeom>
        </p:spPr>
        <p:txBody>
          <a:bodyPr wrap="square" lIns="0" tIns="12700" rIns="0" bIns="0" rtlCol="0" vert="horz">
            <a:spAutoFit/>
          </a:bodyPr>
          <a:lstStyle/>
          <a:p>
            <a:pPr marL="12700" marR="5080">
              <a:lnSpc>
                <a:spcPct val="150000"/>
              </a:lnSpc>
              <a:spcBef>
                <a:spcPts val="100"/>
              </a:spcBef>
            </a:pPr>
            <a:r>
              <a:rPr dirty="0" sz="2400" spc="-10">
                <a:latin typeface="微软雅黑"/>
                <a:cs typeface="微软雅黑"/>
              </a:rPr>
              <a:t>getuid setuid getgid setgid </a:t>
            </a:r>
            <a:r>
              <a:rPr dirty="0" sz="2400" spc="-20">
                <a:latin typeface="微软雅黑"/>
                <a:cs typeface="微软雅黑"/>
              </a:rPr>
              <a:t>time </a:t>
            </a:r>
            <a:r>
              <a:rPr dirty="0" sz="2400" spc="-10">
                <a:latin typeface="微软雅黑"/>
                <a:cs typeface="微软雅黑"/>
              </a:rPr>
              <a:t>stime</a:t>
            </a:r>
            <a:endParaRPr sz="2400">
              <a:latin typeface="微软雅黑"/>
              <a:cs typeface="微软雅黑"/>
            </a:endParaRPr>
          </a:p>
        </p:txBody>
      </p:sp>
      <p:sp>
        <p:nvSpPr>
          <p:cNvPr id="7" name="object 7" descr=""/>
          <p:cNvSpPr txBox="1"/>
          <p:nvPr/>
        </p:nvSpPr>
        <p:spPr>
          <a:xfrm>
            <a:off x="2688717" y="1513839"/>
            <a:ext cx="1866900" cy="3318510"/>
          </a:xfrm>
          <a:prstGeom prst="rect">
            <a:avLst/>
          </a:prstGeom>
        </p:spPr>
        <p:txBody>
          <a:bodyPr wrap="square" lIns="0" tIns="12700" rIns="0" bIns="0" rtlCol="0" vert="horz">
            <a:spAutoFit/>
          </a:bodyPr>
          <a:lstStyle/>
          <a:p>
            <a:pPr marL="18415" marR="256540" indent="54610">
              <a:lnSpc>
                <a:spcPct val="150000"/>
              </a:lnSpc>
              <a:spcBef>
                <a:spcPts val="100"/>
              </a:spcBef>
            </a:pPr>
            <a:r>
              <a:rPr dirty="0" sz="2400" spc="-15">
                <a:latin typeface="微软雅黑"/>
                <a:cs typeface="微软雅黑"/>
              </a:rPr>
              <a:t>取用户号</a:t>
            </a:r>
            <a:r>
              <a:rPr dirty="0" sz="2400" spc="-50">
                <a:latin typeface="微软雅黑"/>
                <a:cs typeface="微软雅黑"/>
              </a:rPr>
              <a:t> </a:t>
            </a:r>
            <a:r>
              <a:rPr dirty="0" sz="2400" spc="-10">
                <a:latin typeface="微软雅黑"/>
                <a:cs typeface="微软雅黑"/>
              </a:rPr>
              <a:t>设置用户号</a:t>
            </a:r>
            <a:r>
              <a:rPr dirty="0" sz="2400" spc="-10">
                <a:latin typeface="微软雅黑"/>
                <a:cs typeface="微软雅黑"/>
              </a:rPr>
              <a:t>取用户组号</a:t>
            </a:r>
            <a:endParaRPr sz="2400">
              <a:latin typeface="微软雅黑"/>
              <a:cs typeface="微软雅黑"/>
            </a:endParaRPr>
          </a:p>
          <a:p>
            <a:pPr marL="12700" marR="5080" indent="12065">
              <a:lnSpc>
                <a:spcPct val="150000"/>
              </a:lnSpc>
            </a:pPr>
            <a:r>
              <a:rPr dirty="0" sz="2400" spc="-10">
                <a:latin typeface="微软雅黑"/>
                <a:cs typeface="微软雅黑"/>
              </a:rPr>
              <a:t>设置用户组号</a:t>
            </a:r>
            <a:r>
              <a:rPr dirty="0" sz="2400" spc="-10">
                <a:latin typeface="微软雅黑"/>
                <a:cs typeface="微软雅黑"/>
              </a:rPr>
              <a:t>取日历时间</a:t>
            </a:r>
            <a:r>
              <a:rPr dirty="0" sz="2400" spc="-50">
                <a:latin typeface="微软雅黑"/>
                <a:cs typeface="微软雅黑"/>
              </a:rPr>
              <a:t> </a:t>
            </a:r>
            <a:r>
              <a:rPr dirty="0" sz="2400" spc="-20">
                <a:latin typeface="微软雅黑"/>
                <a:cs typeface="微软雅黑"/>
              </a:rPr>
              <a:t>设置日历时间</a:t>
            </a:r>
            <a:endParaRPr sz="2400">
              <a:latin typeface="微软雅黑"/>
              <a:cs typeface="微软雅黑"/>
            </a:endParaRPr>
          </a:p>
        </p:txBody>
      </p:sp>
      <p:sp>
        <p:nvSpPr>
          <p:cNvPr id="8" name="object 8" descr=""/>
          <p:cNvSpPr txBox="1"/>
          <p:nvPr/>
        </p:nvSpPr>
        <p:spPr>
          <a:xfrm>
            <a:off x="6103365" y="1520443"/>
            <a:ext cx="820419" cy="2769235"/>
          </a:xfrm>
          <a:prstGeom prst="rect">
            <a:avLst/>
          </a:prstGeom>
        </p:spPr>
        <p:txBody>
          <a:bodyPr wrap="square" lIns="0" tIns="12700" rIns="0" bIns="0" rtlCol="0" vert="horz">
            <a:spAutoFit/>
          </a:bodyPr>
          <a:lstStyle/>
          <a:p>
            <a:pPr marL="12700" marR="5080">
              <a:lnSpc>
                <a:spcPct val="150000"/>
              </a:lnSpc>
              <a:spcBef>
                <a:spcPts val="100"/>
              </a:spcBef>
            </a:pPr>
            <a:r>
              <a:rPr dirty="0" sz="2400" spc="-10">
                <a:latin typeface="微软雅黑"/>
                <a:cs typeface="微软雅黑"/>
              </a:rPr>
              <a:t>times </a:t>
            </a:r>
            <a:r>
              <a:rPr dirty="0" sz="2400" spc="-20">
                <a:latin typeface="微软雅黑"/>
                <a:cs typeface="微软雅黑"/>
              </a:rPr>
              <a:t>gtty stty stat sync</a:t>
            </a:r>
            <a:endParaRPr sz="2400">
              <a:latin typeface="微软雅黑"/>
              <a:cs typeface="微软雅黑"/>
            </a:endParaRPr>
          </a:p>
        </p:txBody>
      </p:sp>
      <p:sp>
        <p:nvSpPr>
          <p:cNvPr id="9" name="object 9" descr=""/>
          <p:cNvSpPr txBox="1"/>
          <p:nvPr/>
        </p:nvSpPr>
        <p:spPr>
          <a:xfrm>
            <a:off x="7018146" y="1520443"/>
            <a:ext cx="4293235" cy="2769235"/>
          </a:xfrm>
          <a:prstGeom prst="rect">
            <a:avLst/>
          </a:prstGeom>
        </p:spPr>
        <p:txBody>
          <a:bodyPr wrap="square" lIns="0" tIns="195580" rIns="0" bIns="0" rtlCol="0" vert="horz">
            <a:spAutoFit/>
          </a:bodyPr>
          <a:lstStyle/>
          <a:p>
            <a:pPr marL="346075">
              <a:lnSpc>
                <a:spcPct val="100000"/>
              </a:lnSpc>
              <a:spcBef>
                <a:spcPts val="1540"/>
              </a:spcBef>
            </a:pPr>
            <a:r>
              <a:rPr dirty="0" sz="2400" spc="-10">
                <a:latin typeface="微软雅黑"/>
                <a:cs typeface="微软雅黑"/>
              </a:rPr>
              <a:t>取进程执行时间</a:t>
            </a:r>
            <a:endParaRPr sz="2400">
              <a:latin typeface="微软雅黑"/>
              <a:cs typeface="微软雅黑"/>
            </a:endParaRPr>
          </a:p>
          <a:p>
            <a:pPr marL="12700" marR="833755">
              <a:lnSpc>
                <a:spcPct val="150000"/>
              </a:lnSpc>
            </a:pPr>
            <a:r>
              <a:rPr dirty="0" sz="2400">
                <a:latin typeface="微软雅黑"/>
                <a:cs typeface="微软雅黑"/>
              </a:rPr>
              <a:t>读当前终端tty</a:t>
            </a:r>
            <a:r>
              <a:rPr dirty="0" sz="2400" spc="-15">
                <a:latin typeface="微软雅黑"/>
                <a:cs typeface="微软雅黑"/>
              </a:rPr>
              <a:t>部分信息</a:t>
            </a:r>
            <a:r>
              <a:rPr dirty="0" sz="2400" spc="-50">
                <a:latin typeface="微软雅黑"/>
                <a:cs typeface="微软雅黑"/>
              </a:rPr>
              <a:t> </a:t>
            </a:r>
            <a:r>
              <a:rPr dirty="0" sz="2400" spc="-10">
                <a:latin typeface="微软雅黑"/>
                <a:cs typeface="微软雅黑"/>
              </a:rPr>
              <a:t>设置当前终端</a:t>
            </a:r>
            <a:r>
              <a:rPr dirty="0" sz="2400">
                <a:latin typeface="微软雅黑"/>
                <a:cs typeface="微软雅黑"/>
              </a:rPr>
              <a:t>tty</a:t>
            </a:r>
            <a:r>
              <a:rPr dirty="0" sz="2400" spc="-25">
                <a:latin typeface="微软雅黑"/>
                <a:cs typeface="微软雅黑"/>
              </a:rPr>
              <a:t>部分信息</a:t>
            </a:r>
            <a:r>
              <a:rPr dirty="0" sz="2400" spc="-5">
                <a:latin typeface="微软雅黑"/>
                <a:cs typeface="微软雅黑"/>
              </a:rPr>
              <a:t>读取文件状态(</a:t>
            </a:r>
            <a:r>
              <a:rPr dirty="0" sz="2400" spc="-10">
                <a:latin typeface="微软雅黑"/>
                <a:cs typeface="微软雅黑"/>
              </a:rPr>
              <a:t>i</a:t>
            </a:r>
            <a:r>
              <a:rPr dirty="0" sz="2400" spc="-20">
                <a:latin typeface="微软雅黑"/>
                <a:cs typeface="微软雅黑"/>
              </a:rPr>
              <a:t>节点)</a:t>
            </a:r>
            <a:endParaRPr sz="2400">
              <a:latin typeface="微软雅黑"/>
              <a:cs typeface="微软雅黑"/>
            </a:endParaRPr>
          </a:p>
          <a:p>
            <a:pPr marL="12700">
              <a:lnSpc>
                <a:spcPct val="100000"/>
              </a:lnSpc>
              <a:spcBef>
                <a:spcPts val="1440"/>
              </a:spcBef>
            </a:pPr>
            <a:r>
              <a:rPr dirty="0" sz="2400" spc="-15">
                <a:latin typeface="微软雅黑"/>
                <a:cs typeface="微软雅黑"/>
              </a:rPr>
              <a:t>使主存映像与磁盘文件信息一致</a:t>
            </a:r>
            <a:endParaRPr sz="2400">
              <a:latin typeface="微软雅黑"/>
              <a:cs typeface="微软雅黑"/>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5644896" y="1554480"/>
            <a:ext cx="5360035" cy="368935"/>
          </a:xfrm>
          <a:custGeom>
            <a:avLst/>
            <a:gdLst/>
            <a:ahLst/>
            <a:cxnLst/>
            <a:rect l="l" t="t" r="r" b="b"/>
            <a:pathLst>
              <a:path w="5360034" h="368935">
                <a:moveTo>
                  <a:pt x="5359908" y="0"/>
                </a:moveTo>
                <a:lnTo>
                  <a:pt x="0" y="0"/>
                </a:lnTo>
                <a:lnTo>
                  <a:pt x="0" y="368808"/>
                </a:lnTo>
                <a:lnTo>
                  <a:pt x="5359908" y="368808"/>
                </a:lnTo>
                <a:lnTo>
                  <a:pt x="5359908" y="0"/>
                </a:lnTo>
                <a:close/>
              </a:path>
            </a:pathLst>
          </a:custGeom>
          <a:solidFill>
            <a:srgbClr val="ECEFF5"/>
          </a:solidFill>
        </p:spPr>
        <p:txBody>
          <a:bodyPr wrap="square" lIns="0" tIns="0" rIns="0" bIns="0" rtlCol="0"/>
          <a:lstStyle/>
          <a:p/>
        </p:txBody>
      </p:sp>
      <p:sp>
        <p:nvSpPr>
          <p:cNvPr id="3" name="object 3" descr=""/>
          <p:cNvSpPr txBox="1"/>
          <p:nvPr/>
        </p:nvSpPr>
        <p:spPr>
          <a:xfrm>
            <a:off x="588670" y="1186905"/>
            <a:ext cx="11309350" cy="4674235"/>
          </a:xfrm>
          <a:prstGeom prst="rect">
            <a:avLst/>
          </a:prstGeom>
        </p:spPr>
        <p:txBody>
          <a:bodyPr wrap="square" lIns="0" tIns="179705" rIns="0" bIns="0" rtlCol="0" vert="horz">
            <a:spAutoFit/>
          </a:bodyPr>
          <a:lstStyle/>
          <a:p>
            <a:pPr marL="469265" indent="-456565">
              <a:lnSpc>
                <a:spcPct val="100000"/>
              </a:lnSpc>
              <a:spcBef>
                <a:spcPts val="1415"/>
              </a:spcBef>
              <a:buAutoNum type="arabicPeriod"/>
              <a:tabLst>
                <a:tab pos="469265" algn="l"/>
                <a:tab pos="469900" algn="l"/>
              </a:tabLst>
            </a:pPr>
            <a:r>
              <a:rPr dirty="0" sz="2400" spc="55">
                <a:latin typeface="微软雅黑"/>
                <a:cs typeface="微软雅黑"/>
              </a:rPr>
              <a:t>窗口管理类：这类</a:t>
            </a:r>
            <a:r>
              <a:rPr dirty="0" sz="2400">
                <a:latin typeface="微软雅黑"/>
                <a:cs typeface="微软雅黑"/>
              </a:rPr>
              <a:t>API</a:t>
            </a:r>
            <a:r>
              <a:rPr dirty="0" sz="2400" spc="50">
                <a:latin typeface="微软雅黑"/>
                <a:cs typeface="微软雅黑"/>
              </a:rPr>
              <a:t>函数向应用程序提供了一些创建和管理用户界面的方法。</a:t>
            </a:r>
            <a:endParaRPr sz="2400">
              <a:latin typeface="微软雅黑"/>
              <a:cs typeface="微软雅黑"/>
            </a:endParaRPr>
          </a:p>
          <a:p>
            <a:pPr marL="469265" indent="-456565">
              <a:lnSpc>
                <a:spcPct val="100000"/>
              </a:lnSpc>
              <a:spcBef>
                <a:spcPts val="1320"/>
              </a:spcBef>
              <a:buAutoNum type="arabicPeriod"/>
              <a:tabLst>
                <a:tab pos="469265" algn="l"/>
                <a:tab pos="469900" algn="l"/>
              </a:tabLst>
            </a:pPr>
            <a:r>
              <a:rPr dirty="0" sz="2400" spc="175">
                <a:latin typeface="微软雅黑"/>
                <a:cs typeface="微软雅黑"/>
              </a:rPr>
              <a:t>窗口通用控制类：使窗口具有与众不同的外观，通用控制是由通用控制库</a:t>
            </a:r>
            <a:endParaRPr sz="2400">
              <a:latin typeface="微软雅黑"/>
              <a:cs typeface="微软雅黑"/>
            </a:endParaRPr>
          </a:p>
          <a:p>
            <a:pPr marL="469900">
              <a:lnSpc>
                <a:spcPct val="100000"/>
              </a:lnSpc>
              <a:spcBef>
                <a:spcPts val="720"/>
              </a:spcBef>
            </a:pPr>
            <a:r>
              <a:rPr dirty="0" sz="2400" spc="-10">
                <a:latin typeface="微软雅黑"/>
                <a:cs typeface="微软雅黑"/>
              </a:rPr>
              <a:t>COMCTL32.DLL</a:t>
            </a:r>
            <a:r>
              <a:rPr dirty="0" sz="2400" spc="-15">
                <a:latin typeface="微软雅黑"/>
                <a:cs typeface="微软雅黑"/>
              </a:rPr>
              <a:t>提供的。</a:t>
            </a:r>
            <a:endParaRPr sz="2400">
              <a:latin typeface="微软雅黑"/>
              <a:cs typeface="微软雅黑"/>
            </a:endParaRPr>
          </a:p>
          <a:p>
            <a:pPr marL="469265" indent="-456565">
              <a:lnSpc>
                <a:spcPct val="100000"/>
              </a:lnSpc>
              <a:spcBef>
                <a:spcPts val="1320"/>
              </a:spcBef>
              <a:buAutoNum type="arabicPeriod" startAt="3"/>
              <a:tabLst>
                <a:tab pos="469265" algn="l"/>
                <a:tab pos="469900" algn="l"/>
              </a:tabLst>
            </a:pPr>
            <a:r>
              <a:rPr dirty="0" sz="2400" spc="-10">
                <a:latin typeface="微软雅黑"/>
                <a:cs typeface="微软雅黑"/>
              </a:rPr>
              <a:t>SHELL</a:t>
            </a:r>
            <a:r>
              <a:rPr dirty="0" sz="2400" spc="-5">
                <a:latin typeface="微软雅黑"/>
                <a:cs typeface="微软雅黑"/>
              </a:rPr>
              <a:t>特性类：应用程序可以使用它们来增强系统</a:t>
            </a:r>
            <a:r>
              <a:rPr dirty="0" sz="2400" spc="-10">
                <a:latin typeface="微软雅黑"/>
                <a:cs typeface="微软雅黑"/>
              </a:rPr>
              <a:t>SHELL各方面的功能。</a:t>
            </a:r>
            <a:endParaRPr sz="2400">
              <a:latin typeface="微软雅黑"/>
              <a:cs typeface="微软雅黑"/>
            </a:endParaRPr>
          </a:p>
          <a:p>
            <a:pPr marL="469265" indent="-456565">
              <a:lnSpc>
                <a:spcPct val="100000"/>
              </a:lnSpc>
              <a:spcBef>
                <a:spcPts val="1325"/>
              </a:spcBef>
              <a:buAutoNum type="arabicPeriod" startAt="3"/>
              <a:tabLst>
                <a:tab pos="469265" algn="l"/>
                <a:tab pos="469900" algn="l"/>
              </a:tabLst>
            </a:pPr>
            <a:r>
              <a:rPr dirty="0" sz="2400">
                <a:latin typeface="微软雅黑"/>
                <a:cs typeface="微软雅黑"/>
              </a:rPr>
              <a:t>图形设备接口(GDI)：提供绘图、图形处理、使用显示设备等一系列的API</a:t>
            </a:r>
            <a:r>
              <a:rPr dirty="0" sz="2400" spc="-20">
                <a:latin typeface="微软雅黑"/>
                <a:cs typeface="微软雅黑"/>
              </a:rPr>
              <a:t>函数。</a:t>
            </a:r>
            <a:endParaRPr sz="2400">
              <a:latin typeface="微软雅黑"/>
              <a:cs typeface="微软雅黑"/>
            </a:endParaRPr>
          </a:p>
          <a:p>
            <a:pPr marL="469265" indent="-456565">
              <a:lnSpc>
                <a:spcPct val="100000"/>
              </a:lnSpc>
              <a:spcBef>
                <a:spcPts val="1320"/>
              </a:spcBef>
              <a:buAutoNum type="arabicPeriod" startAt="3"/>
              <a:tabLst>
                <a:tab pos="469265" algn="l"/>
                <a:tab pos="469900" algn="l"/>
              </a:tabLst>
            </a:pPr>
            <a:r>
              <a:rPr dirty="0" sz="2400" spc="-10">
                <a:latin typeface="微软雅黑"/>
                <a:cs typeface="微软雅黑"/>
              </a:rPr>
              <a:t>系统服务类：为计算机提供了访问计算机资源以及底层操作的手段。</a:t>
            </a:r>
            <a:endParaRPr sz="2400">
              <a:latin typeface="微软雅黑"/>
              <a:cs typeface="微软雅黑"/>
            </a:endParaRPr>
          </a:p>
          <a:p>
            <a:pPr marL="469265" marR="311150" indent="-456565">
              <a:lnSpc>
                <a:spcPct val="125000"/>
              </a:lnSpc>
              <a:spcBef>
                <a:spcPts val="600"/>
              </a:spcBef>
              <a:buAutoNum type="arabicPeriod" startAt="3"/>
              <a:tabLst>
                <a:tab pos="469265" algn="l"/>
                <a:tab pos="469900" algn="l"/>
              </a:tabLst>
            </a:pPr>
            <a:r>
              <a:rPr dirty="0" sz="2400">
                <a:latin typeface="微软雅黑"/>
                <a:cs typeface="微软雅黑"/>
              </a:rPr>
              <a:t>国际特性类：有助于我们编写国际化的应用程序，提供</a:t>
            </a:r>
            <a:r>
              <a:rPr dirty="0" sz="2400" spc="-10">
                <a:latin typeface="微软雅黑"/>
                <a:cs typeface="微软雅黑"/>
              </a:rPr>
              <a:t>Unicode</a:t>
            </a:r>
            <a:r>
              <a:rPr dirty="0" sz="2400">
                <a:latin typeface="微软雅黑"/>
                <a:cs typeface="微软雅黑"/>
              </a:rPr>
              <a:t>字符集和多语</a:t>
            </a:r>
            <a:r>
              <a:rPr dirty="0" sz="2400" spc="-20">
                <a:latin typeface="微软雅黑"/>
                <a:cs typeface="微软雅黑"/>
              </a:rPr>
              <a:t>种支持。</a:t>
            </a:r>
            <a:endParaRPr sz="2400">
              <a:latin typeface="微软雅黑"/>
              <a:cs typeface="微软雅黑"/>
            </a:endParaRPr>
          </a:p>
          <a:p>
            <a:pPr marL="469265" indent="-456565">
              <a:lnSpc>
                <a:spcPct val="100000"/>
              </a:lnSpc>
              <a:spcBef>
                <a:spcPts val="1320"/>
              </a:spcBef>
              <a:buAutoNum type="arabicPeriod" startAt="3"/>
              <a:tabLst>
                <a:tab pos="469265" algn="l"/>
                <a:tab pos="469900" algn="l"/>
              </a:tabLst>
            </a:pPr>
            <a:r>
              <a:rPr dirty="0" sz="2400" spc="-15">
                <a:latin typeface="微软雅黑"/>
                <a:cs typeface="微软雅黑"/>
              </a:rPr>
              <a:t>网络服务类：用于在计算机上创建和管理共享资源的连接。</a:t>
            </a:r>
            <a:endParaRPr sz="2400">
              <a:latin typeface="微软雅黑"/>
              <a:cs typeface="微软雅黑"/>
            </a:endParaRPr>
          </a:p>
        </p:txBody>
      </p:sp>
      <p:grpSp>
        <p:nvGrpSpPr>
          <p:cNvPr id="4" name="object 4" descr=""/>
          <p:cNvGrpSpPr/>
          <p:nvPr/>
        </p:nvGrpSpPr>
        <p:grpSpPr>
          <a:xfrm>
            <a:off x="358140" y="219456"/>
            <a:ext cx="2433320" cy="787400"/>
            <a:chOff x="358140" y="219456"/>
            <a:chExt cx="2433320" cy="787400"/>
          </a:xfrm>
        </p:grpSpPr>
        <p:pic>
          <p:nvPicPr>
            <p:cNvPr id="5" name="object 5" descr=""/>
            <p:cNvPicPr/>
            <p:nvPr/>
          </p:nvPicPr>
          <p:blipFill>
            <a:blip r:embed="rId2" cstate="print"/>
            <a:stretch>
              <a:fillRect/>
            </a:stretch>
          </p:blipFill>
          <p:spPr>
            <a:xfrm>
              <a:off x="358140" y="219456"/>
              <a:ext cx="1814322" cy="787146"/>
            </a:xfrm>
            <a:prstGeom prst="rect">
              <a:avLst/>
            </a:prstGeom>
          </p:spPr>
        </p:pic>
        <p:pic>
          <p:nvPicPr>
            <p:cNvPr id="6" name="object 6" descr=""/>
            <p:cNvPicPr/>
            <p:nvPr/>
          </p:nvPicPr>
          <p:blipFill>
            <a:blip r:embed="rId3" cstate="print"/>
            <a:stretch>
              <a:fillRect/>
            </a:stretch>
          </p:blipFill>
          <p:spPr>
            <a:xfrm>
              <a:off x="1705356" y="219456"/>
              <a:ext cx="1085850" cy="787146"/>
            </a:xfrm>
            <a:prstGeom prst="rect">
              <a:avLst/>
            </a:prstGeom>
          </p:spPr>
        </p:pic>
      </p:grpSp>
      <p:sp>
        <p:nvSpPr>
          <p:cNvPr id="7" name="object 7"/>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a:t>WIN32</a:t>
            </a:r>
            <a:r>
              <a:rPr dirty="0" spc="-110"/>
              <a:t> </a:t>
            </a:r>
            <a:r>
              <a:rPr dirty="0" spc="-25"/>
              <a:t>API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pic>
        <p:nvPicPr>
          <p:cNvPr id="7" name="object 7" descr=""/>
          <p:cNvPicPr/>
          <p:nvPr/>
        </p:nvPicPr>
        <p:blipFill>
          <a:blip r:embed="rId3" cstate="print"/>
          <a:stretch>
            <a:fillRect/>
          </a:stretch>
        </p:blipFill>
        <p:spPr>
          <a:xfrm>
            <a:off x="10075164" y="339852"/>
            <a:ext cx="1854707" cy="451103"/>
          </a:xfrm>
          <a:prstGeom prst="rect">
            <a:avLst/>
          </a:prstGeom>
        </p:spPr>
      </p:pic>
      <p:sp>
        <p:nvSpPr>
          <p:cNvPr id="8" name="object 8" descr=""/>
          <p:cNvSpPr/>
          <p:nvPr/>
        </p:nvSpPr>
        <p:spPr>
          <a:xfrm>
            <a:off x="326136" y="781050"/>
            <a:ext cx="107314" cy="11430"/>
          </a:xfrm>
          <a:custGeom>
            <a:avLst/>
            <a:gdLst/>
            <a:ahLst/>
            <a:cxnLst/>
            <a:rect l="l" t="t" r="r" b="b"/>
            <a:pathLst>
              <a:path w="107315" h="11429">
                <a:moveTo>
                  <a:pt x="0" y="11429"/>
                </a:moveTo>
                <a:lnTo>
                  <a:pt x="107289" y="11429"/>
                </a:lnTo>
                <a:lnTo>
                  <a:pt x="107289" y="0"/>
                </a:lnTo>
                <a:lnTo>
                  <a:pt x="0" y="0"/>
                </a:lnTo>
                <a:lnTo>
                  <a:pt x="0" y="11429"/>
                </a:lnTo>
                <a:close/>
              </a:path>
            </a:pathLst>
          </a:custGeom>
          <a:solidFill>
            <a:srgbClr val="28A9D5"/>
          </a:solidFill>
        </p:spPr>
        <p:txBody>
          <a:bodyPr wrap="square" lIns="0" tIns="0" rIns="0" bIns="0" rtlCol="0"/>
          <a:lstStyle/>
          <a:p/>
        </p:txBody>
      </p:sp>
      <p:sp>
        <p:nvSpPr>
          <p:cNvPr id="9" name="object 9" descr=""/>
          <p:cNvSpPr/>
          <p:nvPr/>
        </p:nvSpPr>
        <p:spPr>
          <a:xfrm>
            <a:off x="479145" y="781050"/>
            <a:ext cx="1234440" cy="11430"/>
          </a:xfrm>
          <a:custGeom>
            <a:avLst/>
            <a:gdLst/>
            <a:ahLst/>
            <a:cxnLst/>
            <a:rect l="l" t="t" r="r" b="b"/>
            <a:pathLst>
              <a:path w="1234439" h="11429">
                <a:moveTo>
                  <a:pt x="0" y="11429"/>
                </a:moveTo>
                <a:lnTo>
                  <a:pt x="1233830" y="11429"/>
                </a:lnTo>
                <a:lnTo>
                  <a:pt x="1233830" y="0"/>
                </a:lnTo>
                <a:lnTo>
                  <a:pt x="0" y="0"/>
                </a:lnTo>
                <a:lnTo>
                  <a:pt x="0" y="11429"/>
                </a:lnTo>
                <a:close/>
              </a:path>
            </a:pathLst>
          </a:custGeom>
          <a:solidFill>
            <a:srgbClr val="28A9D5"/>
          </a:solidFill>
        </p:spPr>
        <p:txBody>
          <a:bodyPr wrap="square" lIns="0" tIns="0" rIns="0" bIns="0" rtlCol="0"/>
          <a:lstStyle/>
          <a:p/>
        </p:txBody>
      </p:sp>
      <p:sp>
        <p:nvSpPr>
          <p:cNvPr id="10" name="object 10" descr=""/>
          <p:cNvSpPr/>
          <p:nvPr/>
        </p:nvSpPr>
        <p:spPr>
          <a:xfrm>
            <a:off x="326136" y="773430"/>
            <a:ext cx="107314" cy="7620"/>
          </a:xfrm>
          <a:custGeom>
            <a:avLst/>
            <a:gdLst/>
            <a:ahLst/>
            <a:cxnLst/>
            <a:rect l="l" t="t" r="r" b="b"/>
            <a:pathLst>
              <a:path w="107315" h="7620">
                <a:moveTo>
                  <a:pt x="0" y="7620"/>
                </a:moveTo>
                <a:lnTo>
                  <a:pt x="107289" y="7620"/>
                </a:lnTo>
                <a:lnTo>
                  <a:pt x="107289" y="0"/>
                </a:lnTo>
                <a:lnTo>
                  <a:pt x="0" y="0"/>
                </a:lnTo>
                <a:lnTo>
                  <a:pt x="0" y="7620"/>
                </a:lnTo>
                <a:close/>
              </a:path>
            </a:pathLst>
          </a:custGeom>
          <a:solidFill>
            <a:srgbClr val="28A9D5"/>
          </a:solidFill>
        </p:spPr>
        <p:txBody>
          <a:bodyPr wrap="square" lIns="0" tIns="0" rIns="0" bIns="0" rtlCol="0"/>
          <a:lstStyle/>
          <a:p/>
        </p:txBody>
      </p:sp>
      <p:sp>
        <p:nvSpPr>
          <p:cNvPr id="11" name="object 11" descr=""/>
          <p:cNvSpPr/>
          <p:nvPr/>
        </p:nvSpPr>
        <p:spPr>
          <a:xfrm>
            <a:off x="326136" y="374650"/>
            <a:ext cx="34290" cy="398780"/>
          </a:xfrm>
          <a:custGeom>
            <a:avLst/>
            <a:gdLst/>
            <a:ahLst/>
            <a:cxnLst/>
            <a:rect l="l" t="t" r="r" b="b"/>
            <a:pathLst>
              <a:path w="34289" h="398780">
                <a:moveTo>
                  <a:pt x="0" y="398779"/>
                </a:moveTo>
                <a:lnTo>
                  <a:pt x="33832" y="398779"/>
                </a:lnTo>
                <a:lnTo>
                  <a:pt x="33832" y="0"/>
                </a:lnTo>
                <a:lnTo>
                  <a:pt x="0" y="0"/>
                </a:lnTo>
                <a:lnTo>
                  <a:pt x="0" y="398779"/>
                </a:lnTo>
                <a:close/>
              </a:path>
            </a:pathLst>
          </a:custGeom>
          <a:solidFill>
            <a:srgbClr val="28A9D5"/>
          </a:solidFill>
        </p:spPr>
        <p:txBody>
          <a:bodyPr wrap="square" lIns="0" tIns="0" rIns="0" bIns="0" rtlCol="0"/>
          <a:lstStyle/>
          <a:p/>
        </p:txBody>
      </p:sp>
      <p:sp>
        <p:nvSpPr>
          <p:cNvPr id="12" name="object 12" descr=""/>
          <p:cNvSpPr/>
          <p:nvPr/>
        </p:nvSpPr>
        <p:spPr>
          <a:xfrm>
            <a:off x="405688" y="374650"/>
            <a:ext cx="27940" cy="398780"/>
          </a:xfrm>
          <a:custGeom>
            <a:avLst/>
            <a:gdLst/>
            <a:ahLst/>
            <a:cxnLst/>
            <a:rect l="l" t="t" r="r" b="b"/>
            <a:pathLst>
              <a:path w="27940" h="398780">
                <a:moveTo>
                  <a:pt x="0" y="398779"/>
                </a:moveTo>
                <a:lnTo>
                  <a:pt x="27736" y="398779"/>
                </a:lnTo>
                <a:lnTo>
                  <a:pt x="27736" y="0"/>
                </a:lnTo>
                <a:lnTo>
                  <a:pt x="0" y="0"/>
                </a:lnTo>
                <a:lnTo>
                  <a:pt x="0" y="398779"/>
                </a:lnTo>
                <a:close/>
              </a:path>
            </a:pathLst>
          </a:custGeom>
          <a:solidFill>
            <a:srgbClr val="28A9D5"/>
          </a:solidFill>
        </p:spPr>
        <p:txBody>
          <a:bodyPr wrap="square" lIns="0" tIns="0" rIns="0" bIns="0" rtlCol="0"/>
          <a:lstStyle/>
          <a:p/>
        </p:txBody>
      </p:sp>
      <p:sp>
        <p:nvSpPr>
          <p:cNvPr id="13" name="object 13" descr=""/>
          <p:cNvSpPr/>
          <p:nvPr/>
        </p:nvSpPr>
        <p:spPr>
          <a:xfrm>
            <a:off x="479145" y="374650"/>
            <a:ext cx="15875" cy="398780"/>
          </a:xfrm>
          <a:custGeom>
            <a:avLst/>
            <a:gdLst/>
            <a:ahLst/>
            <a:cxnLst/>
            <a:rect l="l" t="t" r="r" b="b"/>
            <a:pathLst>
              <a:path w="15875" h="398780">
                <a:moveTo>
                  <a:pt x="0" y="398779"/>
                </a:moveTo>
                <a:lnTo>
                  <a:pt x="15836" y="398779"/>
                </a:lnTo>
                <a:lnTo>
                  <a:pt x="15836" y="0"/>
                </a:lnTo>
                <a:lnTo>
                  <a:pt x="0" y="0"/>
                </a:lnTo>
                <a:lnTo>
                  <a:pt x="0" y="398779"/>
                </a:lnTo>
                <a:close/>
              </a:path>
            </a:pathLst>
          </a:custGeom>
          <a:solidFill>
            <a:srgbClr val="28A9D5"/>
          </a:solidFill>
        </p:spPr>
        <p:txBody>
          <a:bodyPr wrap="square" lIns="0" tIns="0" rIns="0" bIns="0" rtlCol="0"/>
          <a:lstStyle/>
          <a:p/>
        </p:txBody>
      </p:sp>
      <p:sp>
        <p:nvSpPr>
          <p:cNvPr id="14" name="object 14" descr=""/>
          <p:cNvSpPr/>
          <p:nvPr/>
        </p:nvSpPr>
        <p:spPr>
          <a:xfrm>
            <a:off x="326136" y="359409"/>
            <a:ext cx="34290" cy="15240"/>
          </a:xfrm>
          <a:custGeom>
            <a:avLst/>
            <a:gdLst/>
            <a:ahLst/>
            <a:cxnLst/>
            <a:rect l="l" t="t" r="r" b="b"/>
            <a:pathLst>
              <a:path w="34289" h="15239">
                <a:moveTo>
                  <a:pt x="0" y="15240"/>
                </a:moveTo>
                <a:lnTo>
                  <a:pt x="33832" y="15240"/>
                </a:lnTo>
                <a:lnTo>
                  <a:pt x="33832" y="0"/>
                </a:lnTo>
                <a:lnTo>
                  <a:pt x="0" y="0"/>
                </a:lnTo>
                <a:lnTo>
                  <a:pt x="0" y="15240"/>
                </a:lnTo>
                <a:close/>
              </a:path>
            </a:pathLst>
          </a:custGeom>
          <a:solidFill>
            <a:srgbClr val="28A9D5"/>
          </a:solidFill>
        </p:spPr>
        <p:txBody>
          <a:bodyPr wrap="square" lIns="0" tIns="0" rIns="0" bIns="0" rtlCol="0"/>
          <a:lstStyle/>
          <a:p/>
        </p:txBody>
      </p:sp>
      <p:grpSp>
        <p:nvGrpSpPr>
          <p:cNvPr id="15" name="object 15" descr=""/>
          <p:cNvGrpSpPr/>
          <p:nvPr/>
        </p:nvGrpSpPr>
        <p:grpSpPr>
          <a:xfrm>
            <a:off x="358140" y="202692"/>
            <a:ext cx="2597785" cy="787400"/>
            <a:chOff x="358140" y="202692"/>
            <a:chExt cx="2597785" cy="787400"/>
          </a:xfrm>
        </p:grpSpPr>
        <p:sp>
          <p:nvSpPr>
            <p:cNvPr id="16" name="object 16" descr=""/>
            <p:cNvSpPr/>
            <p:nvPr/>
          </p:nvSpPr>
          <p:spPr>
            <a:xfrm>
              <a:off x="405688" y="359410"/>
              <a:ext cx="89535" cy="15240"/>
            </a:xfrm>
            <a:custGeom>
              <a:avLst/>
              <a:gdLst/>
              <a:ahLst/>
              <a:cxnLst/>
              <a:rect l="l" t="t" r="r" b="b"/>
              <a:pathLst>
                <a:path w="89534" h="15239">
                  <a:moveTo>
                    <a:pt x="0" y="15240"/>
                  </a:moveTo>
                  <a:lnTo>
                    <a:pt x="89293" y="15240"/>
                  </a:lnTo>
                  <a:lnTo>
                    <a:pt x="89293" y="0"/>
                  </a:lnTo>
                  <a:lnTo>
                    <a:pt x="0" y="0"/>
                  </a:lnTo>
                  <a:lnTo>
                    <a:pt x="0" y="15240"/>
                  </a:lnTo>
                  <a:close/>
                </a:path>
              </a:pathLst>
            </a:custGeom>
            <a:solidFill>
              <a:srgbClr val="28A9D5"/>
            </a:solidFill>
          </p:spPr>
          <p:txBody>
            <a:bodyPr wrap="square" lIns="0" tIns="0" rIns="0" bIns="0" rtlCol="0"/>
            <a:lstStyle/>
            <a:p/>
          </p:txBody>
        </p:sp>
        <p:pic>
          <p:nvPicPr>
            <p:cNvPr id="17" name="object 17" descr=""/>
            <p:cNvPicPr/>
            <p:nvPr/>
          </p:nvPicPr>
          <p:blipFill>
            <a:blip r:embed="rId4" cstate="print"/>
            <a:stretch>
              <a:fillRect/>
            </a:stretch>
          </p:blipFill>
          <p:spPr>
            <a:xfrm>
              <a:off x="358140" y="202692"/>
              <a:ext cx="2597658" cy="787145"/>
            </a:xfrm>
            <a:prstGeom prst="rect">
              <a:avLst/>
            </a:prstGeom>
          </p:spPr>
        </p:pic>
      </p:grpSp>
      <p:sp>
        <p:nvSpPr>
          <p:cNvPr id="18" name="object 18" descr=""/>
          <p:cNvSpPr txBox="1"/>
          <p:nvPr/>
        </p:nvSpPr>
        <p:spPr>
          <a:xfrm>
            <a:off x="6002782" y="1882753"/>
            <a:ext cx="5223510" cy="3317875"/>
          </a:xfrm>
          <a:prstGeom prst="rect">
            <a:avLst/>
          </a:prstGeom>
        </p:spPr>
        <p:txBody>
          <a:bodyPr wrap="square" lIns="0" tIns="12065" rIns="0" bIns="0" rtlCol="0" vert="horz">
            <a:spAutoFit/>
          </a:bodyPr>
          <a:lstStyle/>
          <a:p>
            <a:pPr marL="30480" marR="5080" indent="-18415">
              <a:lnSpc>
                <a:spcPct val="150000"/>
              </a:lnSpc>
              <a:spcBef>
                <a:spcPts val="95"/>
              </a:spcBef>
              <a:tabLst>
                <a:tab pos="3258820" algn="l"/>
              </a:tabLst>
            </a:pPr>
            <a:r>
              <a:rPr dirty="0" sz="2400" spc="35">
                <a:latin typeface="微软雅黑"/>
                <a:cs typeface="微软雅黑"/>
              </a:rPr>
              <a:t>所谓</a:t>
            </a:r>
            <a:r>
              <a:rPr dirty="0" sz="2400" spc="30">
                <a:latin typeface="微软雅黑"/>
                <a:cs typeface="微软雅黑"/>
              </a:rPr>
              <a:t>中断是指某</a:t>
            </a:r>
            <a:r>
              <a:rPr dirty="0" sz="2400" spc="20">
                <a:latin typeface="微软雅黑"/>
                <a:cs typeface="微软雅黑"/>
              </a:rPr>
              <a:t>个事</a:t>
            </a:r>
            <a:r>
              <a:rPr dirty="0" sz="2400">
                <a:latin typeface="微软雅黑"/>
                <a:cs typeface="微软雅黑"/>
              </a:rPr>
              <a:t>件	</a:t>
            </a:r>
            <a:r>
              <a:rPr dirty="0" sz="2400" spc="35">
                <a:latin typeface="微软雅黑"/>
                <a:cs typeface="微软雅黑"/>
              </a:rPr>
              <a:t>(例如</a:t>
            </a:r>
            <a:r>
              <a:rPr dirty="0" sz="2400" spc="20">
                <a:latin typeface="微软雅黑"/>
                <a:cs typeface="微软雅黑"/>
              </a:rPr>
              <a:t>电</a:t>
            </a:r>
            <a:r>
              <a:rPr dirty="0" sz="2400" spc="30">
                <a:latin typeface="微软雅黑"/>
                <a:cs typeface="微软雅黑"/>
              </a:rPr>
              <a:t>源</a:t>
            </a:r>
            <a:r>
              <a:rPr dirty="0" sz="2400">
                <a:latin typeface="微软雅黑"/>
                <a:cs typeface="微软雅黑"/>
              </a:rPr>
              <a:t>掉</a:t>
            </a:r>
            <a:r>
              <a:rPr dirty="0" sz="2400" spc="20">
                <a:latin typeface="微软雅黑"/>
                <a:cs typeface="微软雅黑"/>
              </a:rPr>
              <a:t>电、</a:t>
            </a:r>
            <a:r>
              <a:rPr dirty="0" sz="2400" spc="15">
                <a:latin typeface="微软雅黑"/>
                <a:cs typeface="微软雅黑"/>
              </a:rPr>
              <a:t>定点</a:t>
            </a:r>
            <a:r>
              <a:rPr dirty="0" sz="2400" spc="5">
                <a:latin typeface="微软雅黑"/>
                <a:cs typeface="微软雅黑"/>
              </a:rPr>
              <a:t>加</a:t>
            </a:r>
            <a:r>
              <a:rPr dirty="0" sz="2400" spc="25">
                <a:latin typeface="微软雅黑"/>
                <a:cs typeface="微软雅黑"/>
              </a:rPr>
              <a:t>法</a:t>
            </a:r>
            <a:r>
              <a:rPr dirty="0" sz="2400" spc="20">
                <a:latin typeface="微软雅黑"/>
                <a:cs typeface="微软雅黑"/>
              </a:rPr>
              <a:t>溢出</a:t>
            </a:r>
            <a:r>
              <a:rPr dirty="0" sz="2400" spc="10">
                <a:latin typeface="微软雅黑"/>
                <a:cs typeface="微软雅黑"/>
              </a:rPr>
              <a:t>或</a:t>
            </a:r>
            <a:r>
              <a:rPr dirty="0" sz="2400">
                <a:latin typeface="微软雅黑"/>
                <a:cs typeface="微软雅黑"/>
              </a:rPr>
              <a:t>I/</a:t>
            </a:r>
            <a:r>
              <a:rPr dirty="0" sz="2400" spc="15">
                <a:latin typeface="微软雅黑"/>
                <a:cs typeface="微软雅黑"/>
              </a:rPr>
              <a:t>O传</a:t>
            </a:r>
            <a:r>
              <a:rPr dirty="0" sz="2400" spc="5">
                <a:latin typeface="微软雅黑"/>
                <a:cs typeface="微软雅黑"/>
              </a:rPr>
              <a:t>输</a:t>
            </a:r>
            <a:r>
              <a:rPr dirty="0" sz="2400" spc="15">
                <a:latin typeface="微软雅黑"/>
                <a:cs typeface="微软雅黑"/>
              </a:rPr>
              <a:t>结</a:t>
            </a:r>
            <a:r>
              <a:rPr dirty="0" sz="2400" spc="5">
                <a:latin typeface="微软雅黑"/>
                <a:cs typeface="微软雅黑"/>
              </a:rPr>
              <a:t>束</a:t>
            </a:r>
            <a:r>
              <a:rPr dirty="0" sz="2400" spc="30">
                <a:latin typeface="微软雅黑"/>
                <a:cs typeface="微软雅黑"/>
              </a:rPr>
              <a:t>等</a:t>
            </a:r>
            <a:r>
              <a:rPr dirty="0" sz="2400">
                <a:latin typeface="微软雅黑"/>
                <a:cs typeface="微软雅黑"/>
              </a:rPr>
              <a:t>)</a:t>
            </a:r>
            <a:r>
              <a:rPr dirty="0" sz="2400" spc="155">
                <a:latin typeface="微软雅黑"/>
                <a:cs typeface="微软雅黑"/>
              </a:rPr>
              <a:t>发生时</a:t>
            </a:r>
            <a:r>
              <a:rPr dirty="0" sz="2400" spc="165">
                <a:latin typeface="微软雅黑"/>
                <a:cs typeface="微软雅黑"/>
              </a:rPr>
              <a:t>，</a:t>
            </a:r>
            <a:r>
              <a:rPr dirty="0" sz="2400" spc="155">
                <a:latin typeface="微软雅黑"/>
                <a:cs typeface="微软雅黑"/>
              </a:rPr>
              <a:t>系统</a:t>
            </a:r>
            <a:r>
              <a:rPr dirty="0" sz="2400" spc="150">
                <a:latin typeface="微软雅黑"/>
                <a:cs typeface="微软雅黑"/>
              </a:rPr>
              <a:t>中</a:t>
            </a:r>
            <a:r>
              <a:rPr dirty="0" sz="2400" spc="165">
                <a:latin typeface="微软雅黑"/>
                <a:cs typeface="微软雅黑"/>
              </a:rPr>
              <a:t>止</a:t>
            </a:r>
            <a:r>
              <a:rPr dirty="0" sz="2400" spc="150">
                <a:latin typeface="微软雅黑"/>
                <a:cs typeface="微软雅黑"/>
              </a:rPr>
              <a:t>现行程</a:t>
            </a:r>
            <a:r>
              <a:rPr dirty="0" sz="2400" spc="165">
                <a:latin typeface="微软雅黑"/>
                <a:cs typeface="微软雅黑"/>
              </a:rPr>
              <a:t>序</a:t>
            </a:r>
            <a:r>
              <a:rPr dirty="0" sz="2400" spc="150">
                <a:latin typeface="微软雅黑"/>
                <a:cs typeface="微软雅黑"/>
              </a:rPr>
              <a:t>的运</a:t>
            </a:r>
            <a:r>
              <a:rPr dirty="0" sz="2400" spc="180">
                <a:latin typeface="微软雅黑"/>
                <a:cs typeface="微软雅黑"/>
              </a:rPr>
              <a:t>行</a:t>
            </a:r>
            <a:r>
              <a:rPr dirty="0" sz="2400">
                <a:latin typeface="微软雅黑"/>
                <a:cs typeface="微软雅黑"/>
              </a:rPr>
              <a:t>、</a:t>
            </a:r>
            <a:r>
              <a:rPr dirty="0" sz="2400" spc="170">
                <a:latin typeface="微软雅黑"/>
                <a:cs typeface="微软雅黑"/>
              </a:rPr>
              <a:t>引</a:t>
            </a:r>
            <a:r>
              <a:rPr dirty="0" sz="2400" spc="165">
                <a:latin typeface="微软雅黑"/>
                <a:cs typeface="微软雅黑"/>
              </a:rPr>
              <a:t>出处</a:t>
            </a:r>
            <a:r>
              <a:rPr dirty="0" sz="2400" spc="175">
                <a:latin typeface="微软雅黑"/>
                <a:cs typeface="微软雅黑"/>
              </a:rPr>
              <a:t>理</a:t>
            </a:r>
            <a:r>
              <a:rPr dirty="0" sz="2400" spc="165">
                <a:latin typeface="微软雅黑"/>
                <a:cs typeface="微软雅黑"/>
              </a:rPr>
              <a:t>事件程</a:t>
            </a:r>
            <a:r>
              <a:rPr dirty="0" sz="2400" spc="175">
                <a:latin typeface="微软雅黑"/>
                <a:cs typeface="微软雅黑"/>
              </a:rPr>
              <a:t>序</a:t>
            </a:r>
            <a:r>
              <a:rPr dirty="0" sz="2400" spc="165">
                <a:latin typeface="微软雅黑"/>
                <a:cs typeface="微软雅黑"/>
              </a:rPr>
              <a:t>对</a:t>
            </a:r>
            <a:r>
              <a:rPr dirty="0" sz="2400" spc="185">
                <a:latin typeface="微软雅黑"/>
                <a:cs typeface="微软雅黑"/>
              </a:rPr>
              <a:t>该</a:t>
            </a:r>
            <a:r>
              <a:rPr dirty="0" sz="2400" spc="165">
                <a:latin typeface="微软雅黑"/>
                <a:cs typeface="微软雅黑"/>
              </a:rPr>
              <a:t>事</a:t>
            </a:r>
            <a:r>
              <a:rPr dirty="0" sz="2400" spc="175">
                <a:latin typeface="微软雅黑"/>
                <a:cs typeface="微软雅黑"/>
              </a:rPr>
              <a:t>件</a:t>
            </a:r>
            <a:r>
              <a:rPr dirty="0" sz="2400" spc="165">
                <a:latin typeface="微软雅黑"/>
                <a:cs typeface="微软雅黑"/>
              </a:rPr>
              <a:t>进</a:t>
            </a:r>
            <a:r>
              <a:rPr dirty="0" sz="2400" spc="175">
                <a:latin typeface="微软雅黑"/>
                <a:cs typeface="微软雅黑"/>
              </a:rPr>
              <a:t>行</a:t>
            </a:r>
            <a:r>
              <a:rPr dirty="0" sz="2400">
                <a:latin typeface="微软雅黑"/>
                <a:cs typeface="微软雅黑"/>
              </a:rPr>
              <a:t>处</a:t>
            </a:r>
            <a:r>
              <a:rPr dirty="0" sz="2400" spc="170">
                <a:latin typeface="微软雅黑"/>
                <a:cs typeface="微软雅黑"/>
              </a:rPr>
              <a:t>理</a:t>
            </a:r>
            <a:r>
              <a:rPr dirty="0" sz="2400" spc="165">
                <a:latin typeface="微软雅黑"/>
                <a:cs typeface="微软雅黑"/>
              </a:rPr>
              <a:t>，处</a:t>
            </a:r>
            <a:r>
              <a:rPr dirty="0" sz="2400" spc="175">
                <a:latin typeface="微软雅黑"/>
                <a:cs typeface="微软雅黑"/>
              </a:rPr>
              <a:t>理</a:t>
            </a:r>
            <a:r>
              <a:rPr dirty="0" sz="2400" spc="165">
                <a:latin typeface="微软雅黑"/>
                <a:cs typeface="微软雅黑"/>
              </a:rPr>
              <a:t>完毕</a:t>
            </a:r>
            <a:r>
              <a:rPr dirty="0" sz="2400" spc="175">
                <a:latin typeface="微软雅黑"/>
                <a:cs typeface="微软雅黑"/>
              </a:rPr>
              <a:t>后</a:t>
            </a:r>
            <a:r>
              <a:rPr dirty="0" sz="2400" spc="180">
                <a:latin typeface="微软雅黑"/>
                <a:cs typeface="微软雅黑"/>
              </a:rPr>
              <a:t>返</a:t>
            </a:r>
            <a:r>
              <a:rPr dirty="0" sz="2400" spc="165">
                <a:latin typeface="微软雅黑"/>
                <a:cs typeface="微软雅黑"/>
              </a:rPr>
              <a:t>回断</a:t>
            </a:r>
            <a:r>
              <a:rPr dirty="0" sz="2400" spc="170">
                <a:latin typeface="微软雅黑"/>
                <a:cs typeface="微软雅黑"/>
              </a:rPr>
              <a:t>点</a:t>
            </a:r>
            <a:r>
              <a:rPr dirty="0" sz="2400" spc="175">
                <a:latin typeface="微软雅黑"/>
                <a:cs typeface="微软雅黑"/>
              </a:rPr>
              <a:t>继</a:t>
            </a:r>
            <a:r>
              <a:rPr dirty="0" sz="2400" spc="165">
                <a:latin typeface="微软雅黑"/>
                <a:cs typeface="微软雅黑"/>
              </a:rPr>
              <a:t>续执</a:t>
            </a:r>
            <a:r>
              <a:rPr dirty="0" sz="2400">
                <a:latin typeface="微软雅黑"/>
                <a:cs typeface="微软雅黑"/>
              </a:rPr>
              <a:t>行</a:t>
            </a:r>
            <a:r>
              <a:rPr dirty="0" sz="2400">
                <a:latin typeface="微软雅黑"/>
                <a:cs typeface="微软雅黑"/>
              </a:rPr>
              <a:t> 的过</a:t>
            </a:r>
            <a:r>
              <a:rPr dirty="0" sz="2400" spc="-5">
                <a:latin typeface="微软雅黑"/>
                <a:cs typeface="微软雅黑"/>
              </a:rPr>
              <a:t>程</a:t>
            </a:r>
            <a:r>
              <a:rPr dirty="0" sz="2400">
                <a:latin typeface="微软雅黑"/>
                <a:cs typeface="微软雅黑"/>
              </a:rPr>
              <a:t>。</a:t>
            </a:r>
            <a:endParaRPr sz="2400">
              <a:latin typeface="微软雅黑"/>
              <a:cs typeface="微软雅黑"/>
            </a:endParaRPr>
          </a:p>
        </p:txBody>
      </p:sp>
      <p:sp>
        <p:nvSpPr>
          <p:cNvPr id="19" name="object 19" descr=""/>
          <p:cNvSpPr/>
          <p:nvPr/>
        </p:nvSpPr>
        <p:spPr>
          <a:xfrm>
            <a:off x="2892552" y="3072129"/>
            <a:ext cx="1503045" cy="2042160"/>
          </a:xfrm>
          <a:custGeom>
            <a:avLst/>
            <a:gdLst/>
            <a:ahLst/>
            <a:cxnLst/>
            <a:rect l="l" t="t" r="r" b="b"/>
            <a:pathLst>
              <a:path w="1503045" h="2042160">
                <a:moveTo>
                  <a:pt x="116586" y="36957"/>
                </a:moveTo>
                <a:lnTo>
                  <a:pt x="78486" y="36957"/>
                </a:lnTo>
                <a:lnTo>
                  <a:pt x="78486" y="75057"/>
                </a:lnTo>
                <a:lnTo>
                  <a:pt x="116586" y="75057"/>
                </a:lnTo>
                <a:lnTo>
                  <a:pt x="116586" y="36957"/>
                </a:lnTo>
                <a:close/>
              </a:path>
              <a:path w="1503045" h="2042160">
                <a:moveTo>
                  <a:pt x="188849" y="148844"/>
                </a:moveTo>
                <a:lnTo>
                  <a:pt x="76200" y="89319"/>
                </a:lnTo>
                <a:lnTo>
                  <a:pt x="76200" y="75692"/>
                </a:lnTo>
                <a:lnTo>
                  <a:pt x="50419" y="75692"/>
                </a:lnTo>
                <a:lnTo>
                  <a:pt x="40386" y="70383"/>
                </a:lnTo>
                <a:lnTo>
                  <a:pt x="40386" y="36830"/>
                </a:lnTo>
                <a:lnTo>
                  <a:pt x="2286" y="36830"/>
                </a:lnTo>
                <a:lnTo>
                  <a:pt x="2286" y="74930"/>
                </a:lnTo>
                <a:lnTo>
                  <a:pt x="23393" y="74930"/>
                </a:lnTo>
                <a:lnTo>
                  <a:pt x="38100" y="101752"/>
                </a:lnTo>
                <a:lnTo>
                  <a:pt x="38100" y="1851152"/>
                </a:lnTo>
                <a:lnTo>
                  <a:pt x="0" y="1851152"/>
                </a:lnTo>
                <a:lnTo>
                  <a:pt x="57150" y="2041652"/>
                </a:lnTo>
                <a:lnTo>
                  <a:pt x="108585" y="1870202"/>
                </a:lnTo>
                <a:lnTo>
                  <a:pt x="114300" y="1851152"/>
                </a:lnTo>
                <a:lnTo>
                  <a:pt x="76200" y="1851152"/>
                </a:lnTo>
                <a:lnTo>
                  <a:pt x="76200" y="171208"/>
                </a:lnTo>
                <a:lnTo>
                  <a:pt x="108585" y="230251"/>
                </a:lnTo>
                <a:lnTo>
                  <a:pt x="188849" y="148844"/>
                </a:lnTo>
                <a:close/>
              </a:path>
              <a:path w="1503045" h="2042160">
                <a:moveTo>
                  <a:pt x="192786" y="37084"/>
                </a:moveTo>
                <a:lnTo>
                  <a:pt x="154686" y="36957"/>
                </a:lnTo>
                <a:lnTo>
                  <a:pt x="154686" y="75057"/>
                </a:lnTo>
                <a:lnTo>
                  <a:pt x="192786" y="75184"/>
                </a:lnTo>
                <a:lnTo>
                  <a:pt x="192786" y="37084"/>
                </a:lnTo>
                <a:close/>
              </a:path>
              <a:path w="1503045" h="2042160">
                <a:moveTo>
                  <a:pt x="199898" y="213233"/>
                </a:moveTo>
                <a:lnTo>
                  <a:pt x="172720" y="186436"/>
                </a:lnTo>
                <a:lnTo>
                  <a:pt x="146050" y="213614"/>
                </a:lnTo>
                <a:lnTo>
                  <a:pt x="173101" y="240284"/>
                </a:lnTo>
                <a:lnTo>
                  <a:pt x="199898" y="213233"/>
                </a:lnTo>
                <a:close/>
              </a:path>
              <a:path w="1503045" h="2042160">
                <a:moveTo>
                  <a:pt x="254127" y="266573"/>
                </a:moveTo>
                <a:lnTo>
                  <a:pt x="227076" y="239903"/>
                </a:lnTo>
                <a:lnTo>
                  <a:pt x="200279" y="267081"/>
                </a:lnTo>
                <a:lnTo>
                  <a:pt x="227457" y="293751"/>
                </a:lnTo>
                <a:lnTo>
                  <a:pt x="254127" y="266573"/>
                </a:lnTo>
                <a:close/>
              </a:path>
              <a:path w="1503045" h="2042160">
                <a:moveTo>
                  <a:pt x="268986" y="37084"/>
                </a:moveTo>
                <a:lnTo>
                  <a:pt x="230886" y="37084"/>
                </a:lnTo>
                <a:lnTo>
                  <a:pt x="230886" y="75184"/>
                </a:lnTo>
                <a:lnTo>
                  <a:pt x="268986" y="75184"/>
                </a:lnTo>
                <a:lnTo>
                  <a:pt x="268986" y="37084"/>
                </a:lnTo>
                <a:close/>
              </a:path>
              <a:path w="1503045" h="2042160">
                <a:moveTo>
                  <a:pt x="308483" y="320040"/>
                </a:moveTo>
                <a:lnTo>
                  <a:pt x="281305" y="293370"/>
                </a:lnTo>
                <a:lnTo>
                  <a:pt x="254635" y="320548"/>
                </a:lnTo>
                <a:lnTo>
                  <a:pt x="281686" y="347218"/>
                </a:lnTo>
                <a:lnTo>
                  <a:pt x="308483" y="320040"/>
                </a:lnTo>
                <a:close/>
              </a:path>
              <a:path w="1503045" h="2042160">
                <a:moveTo>
                  <a:pt x="345186" y="37211"/>
                </a:moveTo>
                <a:lnTo>
                  <a:pt x="307086" y="37084"/>
                </a:lnTo>
                <a:lnTo>
                  <a:pt x="307086" y="75184"/>
                </a:lnTo>
                <a:lnTo>
                  <a:pt x="345186" y="75311"/>
                </a:lnTo>
                <a:lnTo>
                  <a:pt x="345186" y="37211"/>
                </a:lnTo>
                <a:close/>
              </a:path>
              <a:path w="1503045" h="2042160">
                <a:moveTo>
                  <a:pt x="362712" y="373507"/>
                </a:moveTo>
                <a:lnTo>
                  <a:pt x="335661" y="346837"/>
                </a:lnTo>
                <a:lnTo>
                  <a:pt x="308864" y="374015"/>
                </a:lnTo>
                <a:lnTo>
                  <a:pt x="336042" y="400685"/>
                </a:lnTo>
                <a:lnTo>
                  <a:pt x="362712" y="373507"/>
                </a:lnTo>
                <a:close/>
              </a:path>
              <a:path w="1503045" h="2042160">
                <a:moveTo>
                  <a:pt x="417068" y="426974"/>
                </a:moveTo>
                <a:lnTo>
                  <a:pt x="389877" y="400304"/>
                </a:lnTo>
                <a:lnTo>
                  <a:pt x="363220" y="427482"/>
                </a:lnTo>
                <a:lnTo>
                  <a:pt x="390398" y="454152"/>
                </a:lnTo>
                <a:lnTo>
                  <a:pt x="417068" y="426974"/>
                </a:lnTo>
                <a:close/>
              </a:path>
              <a:path w="1503045" h="2042160">
                <a:moveTo>
                  <a:pt x="421386" y="37211"/>
                </a:moveTo>
                <a:lnTo>
                  <a:pt x="383286" y="37211"/>
                </a:lnTo>
                <a:lnTo>
                  <a:pt x="383286" y="75311"/>
                </a:lnTo>
                <a:lnTo>
                  <a:pt x="421386" y="75311"/>
                </a:lnTo>
                <a:lnTo>
                  <a:pt x="421386" y="37211"/>
                </a:lnTo>
                <a:close/>
              </a:path>
              <a:path w="1503045" h="2042160">
                <a:moveTo>
                  <a:pt x="471424" y="480453"/>
                </a:moveTo>
                <a:lnTo>
                  <a:pt x="444246" y="453771"/>
                </a:lnTo>
                <a:lnTo>
                  <a:pt x="417449" y="480949"/>
                </a:lnTo>
                <a:lnTo>
                  <a:pt x="444627" y="507619"/>
                </a:lnTo>
                <a:lnTo>
                  <a:pt x="471424" y="480453"/>
                </a:lnTo>
                <a:close/>
              </a:path>
              <a:path w="1503045" h="2042160">
                <a:moveTo>
                  <a:pt x="497586" y="37338"/>
                </a:moveTo>
                <a:lnTo>
                  <a:pt x="459486" y="37338"/>
                </a:lnTo>
                <a:lnTo>
                  <a:pt x="459486" y="75438"/>
                </a:lnTo>
                <a:lnTo>
                  <a:pt x="497586" y="75438"/>
                </a:lnTo>
                <a:lnTo>
                  <a:pt x="497586" y="37338"/>
                </a:lnTo>
                <a:close/>
              </a:path>
              <a:path w="1503045" h="2042160">
                <a:moveTo>
                  <a:pt x="525653" y="533908"/>
                </a:moveTo>
                <a:lnTo>
                  <a:pt x="498475" y="507238"/>
                </a:lnTo>
                <a:lnTo>
                  <a:pt x="471805" y="534301"/>
                </a:lnTo>
                <a:lnTo>
                  <a:pt x="498983" y="561086"/>
                </a:lnTo>
                <a:lnTo>
                  <a:pt x="525653" y="533908"/>
                </a:lnTo>
                <a:close/>
              </a:path>
              <a:path w="1503045" h="2042160">
                <a:moveTo>
                  <a:pt x="573786" y="37465"/>
                </a:moveTo>
                <a:lnTo>
                  <a:pt x="535686" y="37338"/>
                </a:lnTo>
                <a:lnTo>
                  <a:pt x="535686" y="75438"/>
                </a:lnTo>
                <a:lnTo>
                  <a:pt x="573786" y="75565"/>
                </a:lnTo>
                <a:lnTo>
                  <a:pt x="573786" y="37465"/>
                </a:lnTo>
                <a:close/>
              </a:path>
              <a:path w="1503045" h="2042160">
                <a:moveTo>
                  <a:pt x="580009" y="587375"/>
                </a:moveTo>
                <a:lnTo>
                  <a:pt x="552831" y="560705"/>
                </a:lnTo>
                <a:lnTo>
                  <a:pt x="526034" y="587756"/>
                </a:lnTo>
                <a:lnTo>
                  <a:pt x="553212" y="614553"/>
                </a:lnTo>
                <a:lnTo>
                  <a:pt x="580009" y="587375"/>
                </a:lnTo>
                <a:close/>
              </a:path>
              <a:path w="1503045" h="2042160">
                <a:moveTo>
                  <a:pt x="634238" y="640842"/>
                </a:moveTo>
                <a:lnTo>
                  <a:pt x="607060" y="614172"/>
                </a:lnTo>
                <a:lnTo>
                  <a:pt x="580390" y="641223"/>
                </a:lnTo>
                <a:lnTo>
                  <a:pt x="607568" y="668020"/>
                </a:lnTo>
                <a:lnTo>
                  <a:pt x="634238" y="640842"/>
                </a:lnTo>
                <a:close/>
              </a:path>
              <a:path w="1503045" h="2042160">
                <a:moveTo>
                  <a:pt x="649986" y="37465"/>
                </a:moveTo>
                <a:lnTo>
                  <a:pt x="611886" y="37465"/>
                </a:lnTo>
                <a:lnTo>
                  <a:pt x="611886" y="75565"/>
                </a:lnTo>
                <a:lnTo>
                  <a:pt x="649986" y="75565"/>
                </a:lnTo>
                <a:lnTo>
                  <a:pt x="649986" y="37465"/>
                </a:lnTo>
                <a:close/>
              </a:path>
              <a:path w="1503045" h="2042160">
                <a:moveTo>
                  <a:pt x="688594" y="694309"/>
                </a:moveTo>
                <a:lnTo>
                  <a:pt x="661416" y="667639"/>
                </a:lnTo>
                <a:lnTo>
                  <a:pt x="634746" y="694690"/>
                </a:lnTo>
                <a:lnTo>
                  <a:pt x="661797" y="721487"/>
                </a:lnTo>
                <a:lnTo>
                  <a:pt x="688594" y="694309"/>
                </a:lnTo>
                <a:close/>
              </a:path>
              <a:path w="1503045" h="2042160">
                <a:moveTo>
                  <a:pt x="726186" y="37592"/>
                </a:moveTo>
                <a:lnTo>
                  <a:pt x="688086" y="37465"/>
                </a:lnTo>
                <a:lnTo>
                  <a:pt x="688086" y="75565"/>
                </a:lnTo>
                <a:lnTo>
                  <a:pt x="726186" y="75692"/>
                </a:lnTo>
                <a:lnTo>
                  <a:pt x="726186" y="37592"/>
                </a:lnTo>
                <a:close/>
              </a:path>
              <a:path w="1503045" h="2042160">
                <a:moveTo>
                  <a:pt x="742823" y="747776"/>
                </a:moveTo>
                <a:lnTo>
                  <a:pt x="715772" y="720979"/>
                </a:lnTo>
                <a:lnTo>
                  <a:pt x="688975" y="748157"/>
                </a:lnTo>
                <a:lnTo>
                  <a:pt x="716153" y="774954"/>
                </a:lnTo>
                <a:lnTo>
                  <a:pt x="742823" y="747776"/>
                </a:lnTo>
                <a:close/>
              </a:path>
              <a:path w="1503045" h="2042160">
                <a:moveTo>
                  <a:pt x="797179" y="801243"/>
                </a:moveTo>
                <a:lnTo>
                  <a:pt x="770001" y="774446"/>
                </a:lnTo>
                <a:lnTo>
                  <a:pt x="743331" y="801624"/>
                </a:lnTo>
                <a:lnTo>
                  <a:pt x="770382" y="828421"/>
                </a:lnTo>
                <a:lnTo>
                  <a:pt x="797179" y="801243"/>
                </a:lnTo>
                <a:close/>
              </a:path>
              <a:path w="1503045" h="2042160">
                <a:moveTo>
                  <a:pt x="802386" y="37592"/>
                </a:moveTo>
                <a:lnTo>
                  <a:pt x="764286" y="37592"/>
                </a:lnTo>
                <a:lnTo>
                  <a:pt x="764286" y="75692"/>
                </a:lnTo>
                <a:lnTo>
                  <a:pt x="802386" y="75692"/>
                </a:lnTo>
                <a:lnTo>
                  <a:pt x="802386" y="37592"/>
                </a:lnTo>
                <a:close/>
              </a:path>
              <a:path w="1503045" h="2042160">
                <a:moveTo>
                  <a:pt x="851535" y="854710"/>
                </a:moveTo>
                <a:lnTo>
                  <a:pt x="824357" y="827913"/>
                </a:lnTo>
                <a:lnTo>
                  <a:pt x="797560" y="855091"/>
                </a:lnTo>
                <a:lnTo>
                  <a:pt x="824738" y="881888"/>
                </a:lnTo>
                <a:lnTo>
                  <a:pt x="851535" y="854710"/>
                </a:lnTo>
                <a:close/>
              </a:path>
              <a:path w="1503045" h="2042160">
                <a:moveTo>
                  <a:pt x="878586" y="37719"/>
                </a:moveTo>
                <a:lnTo>
                  <a:pt x="840486" y="37719"/>
                </a:lnTo>
                <a:lnTo>
                  <a:pt x="840486" y="75819"/>
                </a:lnTo>
                <a:lnTo>
                  <a:pt x="878586" y="75819"/>
                </a:lnTo>
                <a:lnTo>
                  <a:pt x="878586" y="37719"/>
                </a:lnTo>
                <a:close/>
              </a:path>
              <a:path w="1503045" h="2042160">
                <a:moveTo>
                  <a:pt x="905764" y="908177"/>
                </a:moveTo>
                <a:lnTo>
                  <a:pt x="878586" y="881380"/>
                </a:lnTo>
                <a:lnTo>
                  <a:pt x="851916" y="908558"/>
                </a:lnTo>
                <a:lnTo>
                  <a:pt x="879094" y="935355"/>
                </a:lnTo>
                <a:lnTo>
                  <a:pt x="905764" y="908177"/>
                </a:lnTo>
                <a:close/>
              </a:path>
              <a:path w="1503045" h="2042160">
                <a:moveTo>
                  <a:pt x="954786" y="37846"/>
                </a:moveTo>
                <a:lnTo>
                  <a:pt x="916686" y="37719"/>
                </a:lnTo>
                <a:lnTo>
                  <a:pt x="916686" y="75819"/>
                </a:lnTo>
                <a:lnTo>
                  <a:pt x="954786" y="75946"/>
                </a:lnTo>
                <a:lnTo>
                  <a:pt x="954786" y="37846"/>
                </a:lnTo>
                <a:close/>
              </a:path>
              <a:path w="1503045" h="2042160">
                <a:moveTo>
                  <a:pt x="960120" y="961644"/>
                </a:moveTo>
                <a:lnTo>
                  <a:pt x="932942" y="934847"/>
                </a:lnTo>
                <a:lnTo>
                  <a:pt x="906145" y="962025"/>
                </a:lnTo>
                <a:lnTo>
                  <a:pt x="933323" y="988695"/>
                </a:lnTo>
                <a:lnTo>
                  <a:pt x="960120" y="961644"/>
                </a:lnTo>
                <a:close/>
              </a:path>
              <a:path w="1503045" h="2042160">
                <a:moveTo>
                  <a:pt x="1014349" y="1015111"/>
                </a:moveTo>
                <a:lnTo>
                  <a:pt x="987171" y="988314"/>
                </a:lnTo>
                <a:lnTo>
                  <a:pt x="960501" y="1015492"/>
                </a:lnTo>
                <a:lnTo>
                  <a:pt x="987679" y="1042162"/>
                </a:lnTo>
                <a:lnTo>
                  <a:pt x="1014349" y="1015111"/>
                </a:lnTo>
                <a:close/>
              </a:path>
              <a:path w="1503045" h="2042160">
                <a:moveTo>
                  <a:pt x="1030986" y="37846"/>
                </a:moveTo>
                <a:lnTo>
                  <a:pt x="992886" y="37846"/>
                </a:lnTo>
                <a:lnTo>
                  <a:pt x="992886" y="75946"/>
                </a:lnTo>
                <a:lnTo>
                  <a:pt x="1030986" y="75946"/>
                </a:lnTo>
                <a:lnTo>
                  <a:pt x="1030986" y="37846"/>
                </a:lnTo>
                <a:close/>
              </a:path>
              <a:path w="1503045" h="2042160">
                <a:moveTo>
                  <a:pt x="1068705" y="1068578"/>
                </a:moveTo>
                <a:lnTo>
                  <a:pt x="1041527" y="1041781"/>
                </a:lnTo>
                <a:lnTo>
                  <a:pt x="1014857" y="1068959"/>
                </a:lnTo>
                <a:lnTo>
                  <a:pt x="1041908" y="1095629"/>
                </a:lnTo>
                <a:lnTo>
                  <a:pt x="1068705" y="1068578"/>
                </a:lnTo>
                <a:close/>
              </a:path>
              <a:path w="1503045" h="2042160">
                <a:moveTo>
                  <a:pt x="1107186" y="37973"/>
                </a:moveTo>
                <a:lnTo>
                  <a:pt x="1069086" y="37973"/>
                </a:lnTo>
                <a:lnTo>
                  <a:pt x="1069086" y="76073"/>
                </a:lnTo>
                <a:lnTo>
                  <a:pt x="1107186" y="76073"/>
                </a:lnTo>
                <a:lnTo>
                  <a:pt x="1107186" y="37973"/>
                </a:lnTo>
                <a:close/>
              </a:path>
              <a:path w="1503045" h="2042160">
                <a:moveTo>
                  <a:pt x="1122934" y="1122045"/>
                </a:moveTo>
                <a:lnTo>
                  <a:pt x="1095883" y="1095248"/>
                </a:lnTo>
                <a:lnTo>
                  <a:pt x="1069086" y="1122426"/>
                </a:lnTo>
                <a:lnTo>
                  <a:pt x="1096264" y="1149096"/>
                </a:lnTo>
                <a:lnTo>
                  <a:pt x="1122934" y="1122045"/>
                </a:lnTo>
                <a:close/>
              </a:path>
              <a:path w="1503045" h="2042160">
                <a:moveTo>
                  <a:pt x="1177290" y="1175385"/>
                </a:moveTo>
                <a:lnTo>
                  <a:pt x="1150112" y="1148715"/>
                </a:lnTo>
                <a:lnTo>
                  <a:pt x="1123442" y="1175893"/>
                </a:lnTo>
                <a:lnTo>
                  <a:pt x="1150493" y="1202563"/>
                </a:lnTo>
                <a:lnTo>
                  <a:pt x="1177290" y="1175385"/>
                </a:lnTo>
                <a:close/>
              </a:path>
              <a:path w="1503045" h="2042160">
                <a:moveTo>
                  <a:pt x="1183386" y="37973"/>
                </a:moveTo>
                <a:lnTo>
                  <a:pt x="1145286" y="37973"/>
                </a:lnTo>
                <a:lnTo>
                  <a:pt x="1145286" y="76073"/>
                </a:lnTo>
                <a:lnTo>
                  <a:pt x="1183386" y="76073"/>
                </a:lnTo>
                <a:lnTo>
                  <a:pt x="1183386" y="37973"/>
                </a:lnTo>
                <a:close/>
              </a:path>
              <a:path w="1503045" h="2042160">
                <a:moveTo>
                  <a:pt x="1231519" y="1228852"/>
                </a:moveTo>
                <a:lnTo>
                  <a:pt x="1204468" y="1202182"/>
                </a:lnTo>
                <a:lnTo>
                  <a:pt x="1177671" y="1229360"/>
                </a:lnTo>
                <a:lnTo>
                  <a:pt x="1204849" y="1256030"/>
                </a:lnTo>
                <a:lnTo>
                  <a:pt x="1231519" y="1228852"/>
                </a:lnTo>
                <a:close/>
              </a:path>
              <a:path w="1503045" h="2042160">
                <a:moveTo>
                  <a:pt x="1259586" y="38100"/>
                </a:moveTo>
                <a:lnTo>
                  <a:pt x="1221486" y="38100"/>
                </a:lnTo>
                <a:lnTo>
                  <a:pt x="1221486" y="76200"/>
                </a:lnTo>
                <a:lnTo>
                  <a:pt x="1259586" y="76200"/>
                </a:lnTo>
                <a:lnTo>
                  <a:pt x="1259586" y="38100"/>
                </a:lnTo>
                <a:close/>
              </a:path>
              <a:path w="1503045" h="2042160">
                <a:moveTo>
                  <a:pt x="1285875" y="1282319"/>
                </a:moveTo>
                <a:lnTo>
                  <a:pt x="1258697" y="1255649"/>
                </a:lnTo>
                <a:lnTo>
                  <a:pt x="1232027" y="1282827"/>
                </a:lnTo>
                <a:lnTo>
                  <a:pt x="1259205" y="1309497"/>
                </a:lnTo>
                <a:lnTo>
                  <a:pt x="1285875" y="1282319"/>
                </a:lnTo>
                <a:close/>
              </a:path>
              <a:path w="1503045" h="2042160">
                <a:moveTo>
                  <a:pt x="1340231" y="1335786"/>
                </a:moveTo>
                <a:lnTo>
                  <a:pt x="1313053" y="1309116"/>
                </a:lnTo>
                <a:lnTo>
                  <a:pt x="1286256" y="1336294"/>
                </a:lnTo>
                <a:lnTo>
                  <a:pt x="1313434" y="1362964"/>
                </a:lnTo>
                <a:lnTo>
                  <a:pt x="1340231" y="1335786"/>
                </a:lnTo>
                <a:close/>
              </a:path>
              <a:path w="1503045" h="2042160">
                <a:moveTo>
                  <a:pt x="1394460" y="1389253"/>
                </a:moveTo>
                <a:lnTo>
                  <a:pt x="1367282" y="1362583"/>
                </a:lnTo>
                <a:lnTo>
                  <a:pt x="1340612" y="1389761"/>
                </a:lnTo>
                <a:lnTo>
                  <a:pt x="1367790" y="1416431"/>
                </a:lnTo>
                <a:lnTo>
                  <a:pt x="1394460" y="1389253"/>
                </a:lnTo>
                <a:close/>
              </a:path>
              <a:path w="1503045" h="2042160">
                <a:moveTo>
                  <a:pt x="1448816" y="1442720"/>
                </a:moveTo>
                <a:lnTo>
                  <a:pt x="1421638" y="1416050"/>
                </a:lnTo>
                <a:lnTo>
                  <a:pt x="1394841" y="1443101"/>
                </a:lnTo>
                <a:lnTo>
                  <a:pt x="1422019" y="1469898"/>
                </a:lnTo>
                <a:lnTo>
                  <a:pt x="1448816" y="1442720"/>
                </a:lnTo>
                <a:close/>
              </a:path>
              <a:path w="1503045" h="2042160">
                <a:moveTo>
                  <a:pt x="1495806" y="57404"/>
                </a:moveTo>
                <a:lnTo>
                  <a:pt x="1305306" y="0"/>
                </a:lnTo>
                <a:lnTo>
                  <a:pt x="1305306" y="38138"/>
                </a:lnTo>
                <a:lnTo>
                  <a:pt x="1297686" y="38100"/>
                </a:lnTo>
                <a:lnTo>
                  <a:pt x="1297686" y="76200"/>
                </a:lnTo>
                <a:lnTo>
                  <a:pt x="1305306" y="76238"/>
                </a:lnTo>
                <a:lnTo>
                  <a:pt x="1305306" y="114300"/>
                </a:lnTo>
                <a:lnTo>
                  <a:pt x="1432445" y="76327"/>
                </a:lnTo>
                <a:lnTo>
                  <a:pt x="1495806" y="57404"/>
                </a:lnTo>
                <a:close/>
              </a:path>
              <a:path w="1503045" h="2042160">
                <a:moveTo>
                  <a:pt x="1503045" y="1496187"/>
                </a:moveTo>
                <a:lnTo>
                  <a:pt x="1475867" y="1469517"/>
                </a:lnTo>
                <a:lnTo>
                  <a:pt x="1449197" y="1496568"/>
                </a:lnTo>
                <a:lnTo>
                  <a:pt x="1476375" y="1523365"/>
                </a:lnTo>
                <a:lnTo>
                  <a:pt x="1503045" y="1496187"/>
                </a:lnTo>
                <a:close/>
              </a:path>
            </a:pathLst>
          </a:custGeom>
          <a:solidFill>
            <a:srgbClr val="000000"/>
          </a:solidFill>
        </p:spPr>
        <p:txBody>
          <a:bodyPr wrap="square" lIns="0" tIns="0" rIns="0" bIns="0" rtlCol="0"/>
          <a:lstStyle/>
          <a:p/>
        </p:txBody>
      </p:sp>
      <p:sp>
        <p:nvSpPr>
          <p:cNvPr id="20" name="object 20" descr=""/>
          <p:cNvSpPr txBox="1"/>
          <p:nvPr/>
        </p:nvSpPr>
        <p:spPr>
          <a:xfrm>
            <a:off x="2451354" y="5221985"/>
            <a:ext cx="1043940" cy="330835"/>
          </a:xfrm>
          <a:prstGeom prst="rect">
            <a:avLst/>
          </a:prstGeom>
        </p:spPr>
        <p:txBody>
          <a:bodyPr wrap="square" lIns="0" tIns="12700" rIns="0" bIns="0" rtlCol="0" vert="horz">
            <a:spAutoFit/>
          </a:bodyPr>
          <a:lstStyle/>
          <a:p>
            <a:pPr marL="12700">
              <a:lnSpc>
                <a:spcPct val="100000"/>
              </a:lnSpc>
              <a:spcBef>
                <a:spcPts val="100"/>
              </a:spcBef>
            </a:pPr>
            <a:r>
              <a:rPr dirty="0" sz="2000" spc="-15">
                <a:latin typeface="微软雅黑"/>
                <a:cs typeface="微软雅黑"/>
              </a:rPr>
              <a:t>继续执行</a:t>
            </a:r>
            <a:endParaRPr sz="2000">
              <a:latin typeface="微软雅黑"/>
              <a:cs typeface="微软雅黑"/>
            </a:endParaRPr>
          </a:p>
        </p:txBody>
      </p:sp>
      <p:sp>
        <p:nvSpPr>
          <p:cNvPr id="21" name="object 21" descr=""/>
          <p:cNvSpPr txBox="1"/>
          <p:nvPr/>
        </p:nvSpPr>
        <p:spPr>
          <a:xfrm>
            <a:off x="3295015" y="2695448"/>
            <a:ext cx="1043940" cy="330835"/>
          </a:xfrm>
          <a:prstGeom prst="rect">
            <a:avLst/>
          </a:prstGeom>
        </p:spPr>
        <p:txBody>
          <a:bodyPr wrap="square" lIns="0" tIns="13335" rIns="0" bIns="0" rtlCol="0" vert="horz">
            <a:spAutoFit/>
          </a:bodyPr>
          <a:lstStyle/>
          <a:p>
            <a:pPr marL="12700">
              <a:lnSpc>
                <a:spcPct val="100000"/>
              </a:lnSpc>
              <a:spcBef>
                <a:spcPts val="105"/>
              </a:spcBef>
            </a:pPr>
            <a:r>
              <a:rPr dirty="0" sz="2000" spc="-15">
                <a:latin typeface="微软雅黑"/>
                <a:cs typeface="微软雅黑"/>
              </a:rPr>
              <a:t>中断进入</a:t>
            </a:r>
            <a:endParaRPr sz="2000">
              <a:latin typeface="微软雅黑"/>
              <a:cs typeface="微软雅黑"/>
            </a:endParaRPr>
          </a:p>
        </p:txBody>
      </p:sp>
      <p:sp>
        <p:nvSpPr>
          <p:cNvPr id="22" name="object 22" descr=""/>
          <p:cNvSpPr txBox="1"/>
          <p:nvPr/>
        </p:nvSpPr>
        <p:spPr>
          <a:xfrm>
            <a:off x="3224529" y="3902202"/>
            <a:ext cx="534670" cy="635635"/>
          </a:xfrm>
          <a:prstGeom prst="rect">
            <a:avLst/>
          </a:prstGeom>
        </p:spPr>
        <p:txBody>
          <a:bodyPr wrap="square" lIns="0" tIns="12700" rIns="0" bIns="0" rtlCol="0" vert="horz">
            <a:spAutoFit/>
          </a:bodyPr>
          <a:lstStyle/>
          <a:p>
            <a:pPr marL="12700" marR="5080">
              <a:lnSpc>
                <a:spcPct val="100000"/>
              </a:lnSpc>
              <a:spcBef>
                <a:spcPts val="100"/>
              </a:spcBef>
            </a:pPr>
            <a:r>
              <a:rPr dirty="0" sz="2000" spc="-25">
                <a:latin typeface="微软雅黑"/>
                <a:cs typeface="微软雅黑"/>
              </a:rPr>
              <a:t>中断</a:t>
            </a:r>
            <a:r>
              <a:rPr dirty="0" sz="2000" spc="-25">
                <a:latin typeface="微软雅黑"/>
                <a:cs typeface="微软雅黑"/>
              </a:rPr>
              <a:t>返回</a:t>
            </a:r>
            <a:endParaRPr sz="2000">
              <a:latin typeface="微软雅黑"/>
              <a:cs typeface="微软雅黑"/>
            </a:endParaRPr>
          </a:p>
        </p:txBody>
      </p:sp>
      <p:grpSp>
        <p:nvGrpSpPr>
          <p:cNvPr id="23" name="object 23" descr=""/>
          <p:cNvGrpSpPr/>
          <p:nvPr/>
        </p:nvGrpSpPr>
        <p:grpSpPr>
          <a:xfrm>
            <a:off x="1434083" y="1642110"/>
            <a:ext cx="3005455" cy="2984500"/>
            <a:chOff x="1434083" y="1642110"/>
            <a:chExt cx="3005455" cy="2984500"/>
          </a:xfrm>
        </p:grpSpPr>
        <p:sp>
          <p:nvSpPr>
            <p:cNvPr id="24" name="object 24" descr=""/>
            <p:cNvSpPr/>
            <p:nvPr/>
          </p:nvSpPr>
          <p:spPr>
            <a:xfrm>
              <a:off x="1438655" y="3689604"/>
              <a:ext cx="1203960" cy="843280"/>
            </a:xfrm>
            <a:custGeom>
              <a:avLst/>
              <a:gdLst/>
              <a:ahLst/>
              <a:cxnLst/>
              <a:rect l="l" t="t" r="r" b="b"/>
              <a:pathLst>
                <a:path w="1203960" h="843279">
                  <a:moveTo>
                    <a:pt x="0" y="842772"/>
                  </a:moveTo>
                  <a:lnTo>
                    <a:pt x="1203960" y="0"/>
                  </a:lnTo>
                </a:path>
              </a:pathLst>
            </a:custGeom>
            <a:ln w="9144">
              <a:solidFill>
                <a:srgbClr val="000000"/>
              </a:solidFill>
            </a:ln>
          </p:spPr>
          <p:txBody>
            <a:bodyPr wrap="square" lIns="0" tIns="0" rIns="0" bIns="0" rtlCol="0"/>
            <a:lstStyle/>
            <a:p/>
          </p:txBody>
        </p:sp>
        <p:sp>
          <p:nvSpPr>
            <p:cNvPr id="25" name="object 25" descr=""/>
            <p:cNvSpPr/>
            <p:nvPr/>
          </p:nvSpPr>
          <p:spPr>
            <a:xfrm>
              <a:off x="1832101" y="3128010"/>
              <a:ext cx="1111885" cy="762000"/>
            </a:xfrm>
            <a:custGeom>
              <a:avLst/>
              <a:gdLst/>
              <a:ahLst/>
              <a:cxnLst/>
              <a:rect l="l" t="t" r="r" b="b"/>
              <a:pathLst>
                <a:path w="1111885" h="762000">
                  <a:moveTo>
                    <a:pt x="1031472" y="36830"/>
                  </a:moveTo>
                  <a:lnTo>
                    <a:pt x="0" y="737869"/>
                  </a:lnTo>
                  <a:lnTo>
                    <a:pt x="16256" y="761745"/>
                  </a:lnTo>
                  <a:lnTo>
                    <a:pt x="1047797" y="60870"/>
                  </a:lnTo>
                  <a:lnTo>
                    <a:pt x="1031472" y="36830"/>
                  </a:lnTo>
                  <a:close/>
                </a:path>
                <a:path w="1111885" h="762000">
                  <a:moveTo>
                    <a:pt x="1089564" y="28701"/>
                  </a:moveTo>
                  <a:lnTo>
                    <a:pt x="1043432" y="28701"/>
                  </a:lnTo>
                  <a:lnTo>
                    <a:pt x="1059815" y="52704"/>
                  </a:lnTo>
                  <a:lnTo>
                    <a:pt x="1047797" y="60870"/>
                  </a:lnTo>
                  <a:lnTo>
                    <a:pt x="1055878" y="72770"/>
                  </a:lnTo>
                  <a:lnTo>
                    <a:pt x="1089564" y="28701"/>
                  </a:lnTo>
                  <a:close/>
                </a:path>
                <a:path w="1111885" h="762000">
                  <a:moveTo>
                    <a:pt x="1043432" y="28701"/>
                  </a:moveTo>
                  <a:lnTo>
                    <a:pt x="1031472" y="36830"/>
                  </a:lnTo>
                  <a:lnTo>
                    <a:pt x="1047797" y="60870"/>
                  </a:lnTo>
                  <a:lnTo>
                    <a:pt x="1059815" y="52704"/>
                  </a:lnTo>
                  <a:lnTo>
                    <a:pt x="1043432" y="28701"/>
                  </a:lnTo>
                  <a:close/>
                </a:path>
                <a:path w="1111885" h="762000">
                  <a:moveTo>
                    <a:pt x="1111504" y="0"/>
                  </a:moveTo>
                  <a:lnTo>
                    <a:pt x="1023366" y="24891"/>
                  </a:lnTo>
                  <a:lnTo>
                    <a:pt x="1031472" y="36830"/>
                  </a:lnTo>
                  <a:lnTo>
                    <a:pt x="1043432" y="28701"/>
                  </a:lnTo>
                  <a:lnTo>
                    <a:pt x="1089564" y="28701"/>
                  </a:lnTo>
                  <a:lnTo>
                    <a:pt x="1111504" y="0"/>
                  </a:lnTo>
                  <a:close/>
                </a:path>
              </a:pathLst>
            </a:custGeom>
            <a:solidFill>
              <a:srgbClr val="003300"/>
            </a:solidFill>
          </p:spPr>
          <p:txBody>
            <a:bodyPr wrap="square" lIns="0" tIns="0" rIns="0" bIns="0" rtlCol="0"/>
            <a:lstStyle/>
            <a:p/>
          </p:txBody>
        </p:sp>
        <p:sp>
          <p:nvSpPr>
            <p:cNvPr id="26" name="object 26" descr=""/>
            <p:cNvSpPr/>
            <p:nvPr/>
          </p:nvSpPr>
          <p:spPr>
            <a:xfrm>
              <a:off x="1839467" y="3689604"/>
              <a:ext cx="803275" cy="187960"/>
            </a:xfrm>
            <a:custGeom>
              <a:avLst/>
              <a:gdLst/>
              <a:ahLst/>
              <a:cxnLst/>
              <a:rect l="l" t="t" r="r" b="b"/>
              <a:pathLst>
                <a:path w="803275" h="187960">
                  <a:moveTo>
                    <a:pt x="0" y="187452"/>
                  </a:moveTo>
                  <a:lnTo>
                    <a:pt x="803148" y="0"/>
                  </a:lnTo>
                </a:path>
              </a:pathLst>
            </a:custGeom>
            <a:ln w="9144">
              <a:solidFill>
                <a:srgbClr val="000000"/>
              </a:solidFill>
            </a:ln>
          </p:spPr>
          <p:txBody>
            <a:bodyPr wrap="square" lIns="0" tIns="0" rIns="0" bIns="0" rtlCol="0"/>
            <a:lstStyle/>
            <a:p/>
          </p:txBody>
        </p:sp>
        <p:sp>
          <p:nvSpPr>
            <p:cNvPr id="27" name="object 27" descr=""/>
            <p:cNvSpPr/>
            <p:nvPr/>
          </p:nvSpPr>
          <p:spPr>
            <a:xfrm>
              <a:off x="2881883" y="1642110"/>
              <a:ext cx="114300" cy="1498600"/>
            </a:xfrm>
            <a:custGeom>
              <a:avLst/>
              <a:gdLst/>
              <a:ahLst/>
              <a:cxnLst/>
              <a:rect l="l" t="t" r="r" b="b"/>
              <a:pathLst>
                <a:path w="114300" h="1498600">
                  <a:moveTo>
                    <a:pt x="38100" y="1307591"/>
                  </a:moveTo>
                  <a:lnTo>
                    <a:pt x="0" y="1307591"/>
                  </a:lnTo>
                  <a:lnTo>
                    <a:pt x="57150" y="1498091"/>
                  </a:lnTo>
                  <a:lnTo>
                    <a:pt x="108585" y="1326641"/>
                  </a:lnTo>
                  <a:lnTo>
                    <a:pt x="38100" y="1326641"/>
                  </a:lnTo>
                  <a:lnTo>
                    <a:pt x="38100" y="1307591"/>
                  </a:lnTo>
                  <a:close/>
                </a:path>
                <a:path w="114300" h="1498600">
                  <a:moveTo>
                    <a:pt x="76200" y="0"/>
                  </a:moveTo>
                  <a:lnTo>
                    <a:pt x="38100" y="0"/>
                  </a:lnTo>
                  <a:lnTo>
                    <a:pt x="38100" y="1326641"/>
                  </a:lnTo>
                  <a:lnTo>
                    <a:pt x="76200" y="1326641"/>
                  </a:lnTo>
                  <a:lnTo>
                    <a:pt x="76200" y="0"/>
                  </a:lnTo>
                  <a:close/>
                </a:path>
                <a:path w="114300" h="1498600">
                  <a:moveTo>
                    <a:pt x="114300" y="1307591"/>
                  </a:moveTo>
                  <a:lnTo>
                    <a:pt x="76200" y="1307591"/>
                  </a:lnTo>
                  <a:lnTo>
                    <a:pt x="76200" y="1326641"/>
                  </a:lnTo>
                  <a:lnTo>
                    <a:pt x="108585" y="1326641"/>
                  </a:lnTo>
                  <a:lnTo>
                    <a:pt x="114300" y="1307591"/>
                  </a:lnTo>
                  <a:close/>
                </a:path>
              </a:pathLst>
            </a:custGeom>
            <a:solidFill>
              <a:srgbClr val="000000"/>
            </a:solidFill>
          </p:spPr>
          <p:txBody>
            <a:bodyPr wrap="square" lIns="0" tIns="0" rIns="0" bIns="0" rtlCol="0"/>
            <a:lstStyle/>
            <a:p/>
          </p:txBody>
        </p:sp>
        <p:sp>
          <p:nvSpPr>
            <p:cNvPr id="28" name="object 28" descr=""/>
            <p:cNvSpPr/>
            <p:nvPr/>
          </p:nvSpPr>
          <p:spPr>
            <a:xfrm>
              <a:off x="4325111" y="3128010"/>
              <a:ext cx="114300" cy="1498600"/>
            </a:xfrm>
            <a:custGeom>
              <a:avLst/>
              <a:gdLst/>
              <a:ahLst/>
              <a:cxnLst/>
              <a:rect l="l" t="t" r="r" b="b"/>
              <a:pathLst>
                <a:path w="114300" h="1498600">
                  <a:moveTo>
                    <a:pt x="38100" y="1307591"/>
                  </a:moveTo>
                  <a:lnTo>
                    <a:pt x="0" y="1307591"/>
                  </a:lnTo>
                  <a:lnTo>
                    <a:pt x="57150" y="1498091"/>
                  </a:lnTo>
                  <a:lnTo>
                    <a:pt x="108585" y="1326641"/>
                  </a:lnTo>
                  <a:lnTo>
                    <a:pt x="38100" y="1326641"/>
                  </a:lnTo>
                  <a:lnTo>
                    <a:pt x="38100" y="1307591"/>
                  </a:lnTo>
                  <a:close/>
                </a:path>
                <a:path w="114300" h="1498600">
                  <a:moveTo>
                    <a:pt x="76200" y="0"/>
                  </a:moveTo>
                  <a:lnTo>
                    <a:pt x="38100" y="0"/>
                  </a:lnTo>
                  <a:lnTo>
                    <a:pt x="38100" y="1326641"/>
                  </a:lnTo>
                  <a:lnTo>
                    <a:pt x="76200" y="1326641"/>
                  </a:lnTo>
                  <a:lnTo>
                    <a:pt x="76200" y="0"/>
                  </a:lnTo>
                  <a:close/>
                </a:path>
                <a:path w="114300" h="1498600">
                  <a:moveTo>
                    <a:pt x="114300" y="1307591"/>
                  </a:moveTo>
                  <a:lnTo>
                    <a:pt x="76200" y="1307591"/>
                  </a:lnTo>
                  <a:lnTo>
                    <a:pt x="76200" y="1326641"/>
                  </a:lnTo>
                  <a:lnTo>
                    <a:pt x="108585" y="1326641"/>
                  </a:lnTo>
                  <a:lnTo>
                    <a:pt x="114300" y="1307591"/>
                  </a:lnTo>
                  <a:close/>
                </a:path>
              </a:pathLst>
            </a:custGeom>
            <a:solidFill>
              <a:srgbClr val="CC0000"/>
            </a:solidFill>
          </p:spPr>
          <p:txBody>
            <a:bodyPr wrap="square" lIns="0" tIns="0" rIns="0" bIns="0" rtlCol="0"/>
            <a:lstStyle/>
            <a:p/>
          </p:txBody>
        </p:sp>
      </p:grpSp>
      <p:sp>
        <p:nvSpPr>
          <p:cNvPr id="29" name="object 29" descr=""/>
          <p:cNvSpPr txBox="1"/>
          <p:nvPr/>
        </p:nvSpPr>
        <p:spPr>
          <a:xfrm>
            <a:off x="1308608" y="4655058"/>
            <a:ext cx="1043940" cy="330835"/>
          </a:xfrm>
          <a:prstGeom prst="rect">
            <a:avLst/>
          </a:prstGeom>
        </p:spPr>
        <p:txBody>
          <a:bodyPr wrap="square" lIns="0" tIns="12700" rIns="0" bIns="0" rtlCol="0" vert="horz">
            <a:spAutoFit/>
          </a:bodyPr>
          <a:lstStyle/>
          <a:p>
            <a:pPr marL="12700">
              <a:lnSpc>
                <a:spcPct val="100000"/>
              </a:lnSpc>
              <a:spcBef>
                <a:spcPts val="100"/>
              </a:spcBef>
            </a:pPr>
            <a:r>
              <a:rPr dirty="0" sz="2000" spc="-15">
                <a:latin typeface="微软雅黑"/>
                <a:cs typeface="微软雅黑"/>
              </a:rPr>
              <a:t>中断信号</a:t>
            </a:r>
            <a:endParaRPr sz="2000">
              <a:latin typeface="微软雅黑"/>
              <a:cs typeface="微软雅黑"/>
            </a:endParaRPr>
          </a:p>
        </p:txBody>
      </p:sp>
      <p:sp>
        <p:nvSpPr>
          <p:cNvPr id="33" name="object 33" descr=""/>
          <p:cNvSpPr txBox="1">
            <a:spLocks noGrp="1"/>
          </p:cNvSpPr>
          <p:nvPr>
            <p:ph type="sldNum" idx="7" sz="quarter"/>
          </p:nvPr>
        </p:nvSpPr>
        <p:spPr>
          <a:prstGeom prst="rect"/>
        </p:spPr>
        <p:txBody>
          <a:bodyPr wrap="square" lIns="0" tIns="21590" rIns="0" bIns="0" rtlCol="0" vert="horz">
            <a:spAutoFit/>
          </a:bodyPr>
          <a:lstStyle/>
          <a:p>
            <a:pPr marL="83185">
              <a:lnSpc>
                <a:spcPct val="100000"/>
              </a:lnSpc>
              <a:spcBef>
                <a:spcPts val="170"/>
              </a:spcBef>
            </a:pPr>
            <a:fld id="{81D60167-4931-47E6-BA6A-407CBD079E47}" type="slidenum">
              <a:rPr dirty="0"/>
              <a:t>2</a:t>
            </a:fld>
          </a:p>
        </p:txBody>
      </p:sp>
      <p:sp>
        <p:nvSpPr>
          <p:cNvPr id="30" name="object 30" descr=""/>
          <p:cNvSpPr txBox="1"/>
          <p:nvPr/>
        </p:nvSpPr>
        <p:spPr>
          <a:xfrm>
            <a:off x="1774317" y="1976159"/>
            <a:ext cx="1043940" cy="758190"/>
          </a:xfrm>
          <a:prstGeom prst="rect">
            <a:avLst/>
          </a:prstGeom>
        </p:spPr>
        <p:txBody>
          <a:bodyPr wrap="square" lIns="0" tIns="73660" rIns="0" bIns="0" rtlCol="0" vert="horz">
            <a:spAutoFit/>
          </a:bodyPr>
          <a:lstStyle/>
          <a:p>
            <a:pPr marL="12700">
              <a:lnSpc>
                <a:spcPct val="100000"/>
              </a:lnSpc>
              <a:spcBef>
                <a:spcPts val="580"/>
              </a:spcBef>
            </a:pPr>
            <a:r>
              <a:rPr dirty="0" sz="2000" spc="-20">
                <a:latin typeface="微软雅黑"/>
                <a:cs typeface="微软雅黑"/>
              </a:rPr>
              <a:t>正在执行</a:t>
            </a:r>
            <a:endParaRPr sz="2000">
              <a:latin typeface="微软雅黑"/>
              <a:cs typeface="微软雅黑"/>
            </a:endParaRPr>
          </a:p>
          <a:p>
            <a:pPr marL="12700">
              <a:lnSpc>
                <a:spcPct val="100000"/>
              </a:lnSpc>
              <a:spcBef>
                <a:spcPts val="484"/>
              </a:spcBef>
            </a:pPr>
            <a:r>
              <a:rPr dirty="0" sz="2000" spc="-20">
                <a:latin typeface="微软雅黑"/>
                <a:cs typeface="微软雅黑"/>
              </a:rPr>
              <a:t>的程序</a:t>
            </a:r>
            <a:endParaRPr sz="2000">
              <a:latin typeface="微软雅黑"/>
              <a:cs typeface="微软雅黑"/>
            </a:endParaRPr>
          </a:p>
        </p:txBody>
      </p:sp>
      <p:sp>
        <p:nvSpPr>
          <p:cNvPr id="31" name="object 31" descr=""/>
          <p:cNvSpPr txBox="1"/>
          <p:nvPr/>
        </p:nvSpPr>
        <p:spPr>
          <a:xfrm>
            <a:off x="4430648" y="3341623"/>
            <a:ext cx="789305" cy="635635"/>
          </a:xfrm>
          <a:prstGeom prst="rect">
            <a:avLst/>
          </a:prstGeom>
        </p:spPr>
        <p:txBody>
          <a:bodyPr wrap="square" lIns="0" tIns="13335" rIns="0" bIns="0" rtlCol="0" vert="horz">
            <a:spAutoFit/>
          </a:bodyPr>
          <a:lstStyle/>
          <a:p>
            <a:pPr marL="12700" marR="5080">
              <a:lnSpc>
                <a:spcPct val="100000"/>
              </a:lnSpc>
              <a:spcBef>
                <a:spcPts val="105"/>
              </a:spcBef>
            </a:pPr>
            <a:r>
              <a:rPr dirty="0" sz="2000" spc="-20">
                <a:latin typeface="微软雅黑"/>
                <a:cs typeface="微软雅黑"/>
              </a:rPr>
              <a:t>中断处</a:t>
            </a:r>
            <a:r>
              <a:rPr dirty="0" sz="2000" spc="-20">
                <a:latin typeface="微软雅黑"/>
                <a:cs typeface="微软雅黑"/>
              </a:rPr>
              <a:t>理程序</a:t>
            </a:r>
            <a:endParaRPr sz="2000">
              <a:latin typeface="微软雅黑"/>
              <a:cs typeface="微软雅黑"/>
            </a:endParaRPr>
          </a:p>
        </p:txBody>
      </p:sp>
      <p:sp>
        <p:nvSpPr>
          <p:cNvPr id="32" name="object 32"/>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40">
                <a:solidFill>
                  <a:srgbClr val="44536A"/>
                </a:solidFill>
              </a:rPr>
              <a:t>什</a:t>
            </a:r>
            <a:r>
              <a:rPr dirty="0" spc="-40">
                <a:solidFill>
                  <a:srgbClr val="44536A"/>
                </a:solidFill>
              </a:rPr>
              <a:t>么</a:t>
            </a:r>
            <a:r>
              <a:rPr dirty="0" spc="-40">
                <a:solidFill>
                  <a:srgbClr val="44536A"/>
                </a:solidFill>
              </a:rPr>
              <a:t>是</a:t>
            </a:r>
            <a:r>
              <a:rPr dirty="0" spc="-40">
                <a:solidFill>
                  <a:srgbClr val="44536A"/>
                </a:solidFill>
              </a:rPr>
              <a:t>中</a:t>
            </a:r>
            <a:r>
              <a:rPr dirty="0" spc="-40">
                <a:solidFill>
                  <a:srgbClr val="44536A"/>
                </a:solidFill>
              </a:rPr>
              <a:t>断</a:t>
            </a:r>
            <a:r>
              <a:rPr dirty="0" spc="-50">
                <a:solidFill>
                  <a:srgbClr val="44536A"/>
                </a:solidFill>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8140" y="219456"/>
            <a:ext cx="6912609" cy="787400"/>
            <a:chOff x="358140" y="219456"/>
            <a:chExt cx="6912609" cy="787400"/>
          </a:xfrm>
        </p:grpSpPr>
        <p:pic>
          <p:nvPicPr>
            <p:cNvPr id="3" name="object 3" descr=""/>
            <p:cNvPicPr/>
            <p:nvPr/>
          </p:nvPicPr>
          <p:blipFill>
            <a:blip r:embed="rId2" cstate="print"/>
            <a:stretch>
              <a:fillRect/>
            </a:stretch>
          </p:blipFill>
          <p:spPr>
            <a:xfrm>
              <a:off x="358140" y="219456"/>
              <a:ext cx="2347722" cy="787146"/>
            </a:xfrm>
            <a:prstGeom prst="rect">
              <a:avLst/>
            </a:prstGeom>
          </p:spPr>
        </p:pic>
        <p:pic>
          <p:nvPicPr>
            <p:cNvPr id="4" name="object 4" descr=""/>
            <p:cNvPicPr/>
            <p:nvPr/>
          </p:nvPicPr>
          <p:blipFill>
            <a:blip r:embed="rId3" cstate="print"/>
            <a:stretch>
              <a:fillRect/>
            </a:stretch>
          </p:blipFill>
          <p:spPr>
            <a:xfrm>
              <a:off x="2238756" y="219456"/>
              <a:ext cx="822197" cy="787146"/>
            </a:xfrm>
            <a:prstGeom prst="rect">
              <a:avLst/>
            </a:prstGeom>
          </p:spPr>
        </p:pic>
        <p:pic>
          <p:nvPicPr>
            <p:cNvPr id="5" name="object 5" descr=""/>
            <p:cNvPicPr/>
            <p:nvPr/>
          </p:nvPicPr>
          <p:blipFill>
            <a:blip r:embed="rId4" cstate="print"/>
            <a:stretch>
              <a:fillRect/>
            </a:stretch>
          </p:blipFill>
          <p:spPr>
            <a:xfrm>
              <a:off x="2593847" y="219456"/>
              <a:ext cx="2545842" cy="787146"/>
            </a:xfrm>
            <a:prstGeom prst="rect">
              <a:avLst/>
            </a:prstGeom>
          </p:spPr>
        </p:pic>
        <p:pic>
          <p:nvPicPr>
            <p:cNvPr id="6" name="object 6" descr=""/>
            <p:cNvPicPr/>
            <p:nvPr/>
          </p:nvPicPr>
          <p:blipFill>
            <a:blip r:embed="rId5" cstate="print"/>
            <a:stretch>
              <a:fillRect/>
            </a:stretch>
          </p:blipFill>
          <p:spPr>
            <a:xfrm>
              <a:off x="4672584" y="219456"/>
              <a:ext cx="2597658" cy="787146"/>
            </a:xfrm>
            <a:prstGeom prst="rect">
              <a:avLst/>
            </a:prstGeom>
          </p:spPr>
        </p:pic>
      </p:grpSp>
      <p:sp>
        <p:nvSpPr>
          <p:cNvPr id="7" name="object 7"/>
          <p:cNvSpPr txBox="1">
            <a:spLocks noGrp="1"/>
          </p:cNvSpPr>
          <p:nvPr>
            <p:ph type="title"/>
          </p:nvPr>
        </p:nvSpPr>
        <p:spPr>
          <a:xfrm>
            <a:off x="566724" y="309498"/>
            <a:ext cx="6471285" cy="452120"/>
          </a:xfrm>
          <a:prstGeom prst="rect"/>
        </p:spPr>
        <p:txBody>
          <a:bodyPr wrap="square" lIns="0" tIns="12065" rIns="0" bIns="0" rtlCol="0" vert="horz">
            <a:spAutoFit/>
          </a:bodyPr>
          <a:lstStyle/>
          <a:p>
            <a:pPr marL="12700">
              <a:lnSpc>
                <a:spcPct val="100000"/>
              </a:lnSpc>
              <a:spcBef>
                <a:spcPts val="95"/>
              </a:spcBef>
            </a:pPr>
            <a:r>
              <a:rPr dirty="0"/>
              <a:t>Win32</a:t>
            </a:r>
            <a:r>
              <a:rPr dirty="0" spc="10"/>
              <a:t> </a:t>
            </a:r>
            <a:r>
              <a:rPr dirty="0" spc="-25"/>
              <a:t>API</a:t>
            </a:r>
            <a:r>
              <a:rPr dirty="0" spc="-35"/>
              <a:t>和</a:t>
            </a:r>
            <a:r>
              <a:rPr dirty="0" spc="-25"/>
              <a:t>UNIX/Linux</a:t>
            </a:r>
            <a:r>
              <a:rPr dirty="0" spc="-35"/>
              <a:t>系</a:t>
            </a:r>
            <a:r>
              <a:rPr dirty="0" spc="-35"/>
              <a:t>统</a:t>
            </a:r>
            <a:r>
              <a:rPr dirty="0" spc="-35"/>
              <a:t>调</a:t>
            </a:r>
            <a:r>
              <a:rPr dirty="0" spc="-35"/>
              <a:t>用</a:t>
            </a:r>
            <a:r>
              <a:rPr dirty="0" spc="-35"/>
              <a:t>对</a:t>
            </a:r>
            <a:r>
              <a:rPr dirty="0" spc="-50"/>
              <a:t>应</a:t>
            </a:r>
          </a:p>
        </p:txBody>
      </p:sp>
      <p:graphicFrame>
        <p:nvGraphicFramePr>
          <p:cNvPr id="8" name="object 8" descr=""/>
          <p:cNvGraphicFramePr>
            <a:graphicFrameLocks noGrp="1"/>
          </p:cNvGraphicFramePr>
          <p:nvPr/>
        </p:nvGraphicFramePr>
        <p:xfrm>
          <a:off x="1151661" y="1190371"/>
          <a:ext cx="9888855" cy="4739639"/>
        </p:xfrm>
        <a:graphic>
          <a:graphicData uri="http://schemas.openxmlformats.org/drawingml/2006/table">
            <a:tbl>
              <a:tblPr firstRow="1" bandRow="1">
                <a:tableStyleId>{2D5ABB26-0587-4C30-8999-92F81FD0307C}</a:tableStyleId>
              </a:tblPr>
              <a:tblGrid>
                <a:gridCol w="3065780"/>
                <a:gridCol w="3518535"/>
                <a:gridCol w="3292475"/>
              </a:tblGrid>
              <a:tr h="592455">
                <a:tc>
                  <a:txBody>
                    <a:bodyPr/>
                    <a:lstStyle/>
                    <a:p>
                      <a:pPr algn="ctr">
                        <a:lnSpc>
                          <a:spcPct val="100000"/>
                        </a:lnSpc>
                        <a:spcBef>
                          <a:spcPts val="1055"/>
                        </a:spcBef>
                      </a:pPr>
                      <a:r>
                        <a:rPr dirty="0" sz="2000" spc="-10" b="1">
                          <a:solidFill>
                            <a:srgbClr val="FFFFFF"/>
                          </a:solidFill>
                          <a:latin typeface="微软雅黑"/>
                          <a:cs typeface="微软雅黑"/>
                        </a:rPr>
                        <a:t>UNIX/Linux</a:t>
                      </a:r>
                      <a:endParaRPr sz="2000">
                        <a:latin typeface="微软雅黑"/>
                        <a:cs typeface="微软雅黑"/>
                      </a:endParaRPr>
                    </a:p>
                  </a:txBody>
                  <a:tcPr marL="0" marR="0" marB="0" marT="133985">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marL="635">
                        <a:lnSpc>
                          <a:spcPct val="100000"/>
                        </a:lnSpc>
                        <a:spcBef>
                          <a:spcPts val="1055"/>
                        </a:spcBef>
                      </a:pPr>
                      <a:r>
                        <a:rPr dirty="0" sz="2000" spc="-10" b="1">
                          <a:solidFill>
                            <a:srgbClr val="FFFFFF"/>
                          </a:solidFill>
                          <a:latin typeface="微软雅黑"/>
                          <a:cs typeface="微软雅黑"/>
                        </a:rPr>
                        <a:t>Win32</a:t>
                      </a:r>
                      <a:endParaRPr sz="2000">
                        <a:latin typeface="微软雅黑"/>
                        <a:cs typeface="微软雅黑"/>
                      </a:endParaRPr>
                    </a:p>
                  </a:txBody>
                  <a:tcPr marL="0" marR="0" marB="0" marT="133985">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marL="1905">
                        <a:lnSpc>
                          <a:spcPct val="100000"/>
                        </a:lnSpc>
                        <a:spcBef>
                          <a:spcPts val="1055"/>
                        </a:spcBef>
                      </a:pPr>
                      <a:r>
                        <a:rPr dirty="0" sz="2000" spc="-10" b="1">
                          <a:solidFill>
                            <a:srgbClr val="FFFFFF"/>
                          </a:solidFill>
                          <a:latin typeface="微软雅黑"/>
                          <a:cs typeface="微软雅黑"/>
                        </a:rPr>
                        <a:t>Win32</a:t>
                      </a:r>
                      <a:endParaRPr sz="2000">
                        <a:latin typeface="微软雅黑"/>
                        <a:cs typeface="微软雅黑"/>
                      </a:endParaRPr>
                    </a:p>
                  </a:txBody>
                  <a:tcPr marL="0" marR="0" marB="0" marT="133985">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592455">
                <a:tc>
                  <a:txBody>
                    <a:bodyPr/>
                    <a:lstStyle/>
                    <a:p>
                      <a:pPr algn="ctr" marL="1270">
                        <a:lnSpc>
                          <a:spcPct val="100000"/>
                        </a:lnSpc>
                        <a:spcBef>
                          <a:spcPts val="1055"/>
                        </a:spcBef>
                      </a:pPr>
                      <a:r>
                        <a:rPr dirty="0" sz="2000" spc="-20">
                          <a:latin typeface="微软雅黑"/>
                          <a:cs typeface="微软雅黑"/>
                        </a:rPr>
                        <a:t>fork</a:t>
                      </a:r>
                      <a:endParaRPr sz="2000">
                        <a:latin typeface="微软雅黑"/>
                        <a:cs typeface="微软雅黑"/>
                      </a:endParaRPr>
                    </a:p>
                  </a:txBody>
                  <a:tcPr marL="0" marR="0" marB="0" marT="133985">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gn="ctr" marL="3175">
                        <a:lnSpc>
                          <a:spcPct val="100000"/>
                        </a:lnSpc>
                        <a:spcBef>
                          <a:spcPts val="1055"/>
                        </a:spcBef>
                      </a:pPr>
                      <a:r>
                        <a:rPr dirty="0" sz="2000" spc="-10">
                          <a:latin typeface="微软雅黑"/>
                          <a:cs typeface="微软雅黑"/>
                        </a:rPr>
                        <a:t>CreatProcess</a:t>
                      </a:r>
                      <a:endParaRPr sz="2000">
                        <a:latin typeface="微软雅黑"/>
                        <a:cs typeface="微软雅黑"/>
                      </a:endParaRPr>
                    </a:p>
                  </a:txBody>
                  <a:tcPr marL="0" marR="0" marB="0" marT="133985">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gn="ctr" marL="3175">
                        <a:lnSpc>
                          <a:spcPct val="100000"/>
                        </a:lnSpc>
                        <a:spcBef>
                          <a:spcPts val="1055"/>
                        </a:spcBef>
                      </a:pPr>
                      <a:r>
                        <a:rPr dirty="0" sz="2000" spc="-20">
                          <a:latin typeface="微软雅黑"/>
                          <a:cs typeface="微软雅黑"/>
                        </a:rPr>
                        <a:t>创建进程</a:t>
                      </a:r>
                      <a:endParaRPr sz="2000">
                        <a:latin typeface="微软雅黑"/>
                        <a:cs typeface="微软雅黑"/>
                      </a:endParaRPr>
                    </a:p>
                  </a:txBody>
                  <a:tcPr marL="0" marR="0" marB="0" marT="133985">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592455">
                <a:tc>
                  <a:txBody>
                    <a:bodyPr/>
                    <a:lstStyle/>
                    <a:p>
                      <a:pPr algn="ctr">
                        <a:lnSpc>
                          <a:spcPct val="100000"/>
                        </a:lnSpc>
                        <a:spcBef>
                          <a:spcPts val="1055"/>
                        </a:spcBef>
                      </a:pPr>
                      <a:r>
                        <a:rPr dirty="0" sz="2000" spc="-10">
                          <a:latin typeface="微软雅黑"/>
                          <a:cs typeface="微软雅黑"/>
                        </a:rPr>
                        <a:t>waitpid</a:t>
                      </a:r>
                      <a:endParaRPr sz="2000">
                        <a:latin typeface="微软雅黑"/>
                        <a:cs typeface="微软雅黑"/>
                      </a:endParaRPr>
                    </a:p>
                  </a:txBody>
                  <a:tcPr marL="0" marR="0" marB="0" marT="13398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marL="1270">
                        <a:lnSpc>
                          <a:spcPct val="100000"/>
                        </a:lnSpc>
                        <a:spcBef>
                          <a:spcPts val="1055"/>
                        </a:spcBef>
                      </a:pPr>
                      <a:r>
                        <a:rPr dirty="0" sz="2000" spc="-10">
                          <a:latin typeface="微软雅黑"/>
                          <a:cs typeface="微软雅黑"/>
                        </a:rPr>
                        <a:t>WaitForSingleObject</a:t>
                      </a:r>
                      <a:endParaRPr sz="2000">
                        <a:latin typeface="微软雅黑"/>
                        <a:cs typeface="微软雅黑"/>
                      </a:endParaRPr>
                    </a:p>
                  </a:txBody>
                  <a:tcPr marL="0" marR="0" marB="0" marT="13398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marL="4445">
                        <a:lnSpc>
                          <a:spcPct val="100000"/>
                        </a:lnSpc>
                        <a:spcBef>
                          <a:spcPts val="1055"/>
                        </a:spcBef>
                      </a:pPr>
                      <a:r>
                        <a:rPr dirty="0" sz="2000" spc="-10">
                          <a:latin typeface="微软雅黑"/>
                          <a:cs typeface="微软雅黑"/>
                        </a:rPr>
                        <a:t>等待进程终止</a:t>
                      </a:r>
                      <a:endParaRPr sz="2000">
                        <a:latin typeface="微软雅黑"/>
                        <a:cs typeface="微软雅黑"/>
                      </a:endParaRPr>
                    </a:p>
                  </a:txBody>
                  <a:tcPr marL="0" marR="0" marB="0" marT="13398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592455">
                <a:tc>
                  <a:txBody>
                    <a:bodyPr/>
                    <a:lstStyle/>
                    <a:p>
                      <a:pPr algn="ctr">
                        <a:lnSpc>
                          <a:spcPct val="100000"/>
                        </a:lnSpc>
                        <a:spcBef>
                          <a:spcPts val="1060"/>
                        </a:spcBef>
                      </a:pPr>
                      <a:r>
                        <a:rPr dirty="0" sz="2000" spc="-10">
                          <a:latin typeface="微软雅黑"/>
                          <a:cs typeface="微软雅黑"/>
                        </a:rPr>
                        <a:t>open/close</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gn="ctr" marL="1270">
                        <a:lnSpc>
                          <a:spcPct val="100000"/>
                        </a:lnSpc>
                        <a:spcBef>
                          <a:spcPts val="1060"/>
                        </a:spcBef>
                      </a:pPr>
                      <a:r>
                        <a:rPr dirty="0" sz="2000" spc="-10">
                          <a:latin typeface="微软雅黑"/>
                          <a:cs typeface="微软雅黑"/>
                        </a:rPr>
                        <a:t>CreatFile/CloseHandle</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gn="ctr" marL="2540">
                        <a:lnSpc>
                          <a:spcPct val="100000"/>
                        </a:lnSpc>
                        <a:spcBef>
                          <a:spcPts val="1060"/>
                        </a:spcBef>
                      </a:pPr>
                      <a:r>
                        <a:rPr dirty="0" sz="2000" spc="-10">
                          <a:latin typeface="微软雅黑"/>
                          <a:cs typeface="微软雅黑"/>
                        </a:rPr>
                        <a:t>创建或打开/关闭文件</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592455">
                <a:tc>
                  <a:txBody>
                    <a:bodyPr/>
                    <a:lstStyle/>
                    <a:p>
                      <a:pPr algn="ctr">
                        <a:lnSpc>
                          <a:spcPct val="100000"/>
                        </a:lnSpc>
                        <a:spcBef>
                          <a:spcPts val="1060"/>
                        </a:spcBef>
                      </a:pPr>
                      <a:r>
                        <a:rPr dirty="0" sz="2000" spc="-10">
                          <a:latin typeface="微软雅黑"/>
                          <a:cs typeface="微软雅黑"/>
                        </a:rPr>
                        <a:t>read/write</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a:lnSpc>
                          <a:spcPct val="100000"/>
                        </a:lnSpc>
                        <a:spcBef>
                          <a:spcPts val="1060"/>
                        </a:spcBef>
                      </a:pPr>
                      <a:r>
                        <a:rPr dirty="0" sz="2000" spc="-10">
                          <a:latin typeface="微软雅黑"/>
                          <a:cs typeface="微软雅黑"/>
                        </a:rPr>
                        <a:t>ReadFile/WriteFile</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marL="1270">
                        <a:lnSpc>
                          <a:spcPct val="100000"/>
                        </a:lnSpc>
                        <a:spcBef>
                          <a:spcPts val="1060"/>
                        </a:spcBef>
                      </a:pPr>
                      <a:r>
                        <a:rPr dirty="0" sz="2000" spc="-15">
                          <a:latin typeface="微软雅黑"/>
                          <a:cs typeface="微软雅黑"/>
                        </a:rPr>
                        <a:t>读/写文件</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592455">
                <a:tc>
                  <a:txBody>
                    <a:bodyPr/>
                    <a:lstStyle/>
                    <a:p>
                      <a:pPr algn="ctr">
                        <a:lnSpc>
                          <a:spcPct val="100000"/>
                        </a:lnSpc>
                        <a:spcBef>
                          <a:spcPts val="1060"/>
                        </a:spcBef>
                      </a:pPr>
                      <a:r>
                        <a:rPr dirty="0" sz="2000" spc="-10">
                          <a:latin typeface="微软雅黑"/>
                          <a:cs typeface="微软雅黑"/>
                        </a:rPr>
                        <a:t>lseek</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gn="ctr" marL="1905">
                        <a:lnSpc>
                          <a:spcPct val="100000"/>
                        </a:lnSpc>
                        <a:spcBef>
                          <a:spcPts val="1060"/>
                        </a:spcBef>
                      </a:pPr>
                      <a:r>
                        <a:rPr dirty="0" sz="2000" spc="-10">
                          <a:latin typeface="微软雅黑"/>
                          <a:cs typeface="微软雅黑"/>
                        </a:rPr>
                        <a:t>SetFilePointer</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gn="ctr" marL="4445">
                        <a:lnSpc>
                          <a:spcPct val="100000"/>
                        </a:lnSpc>
                        <a:spcBef>
                          <a:spcPts val="1060"/>
                        </a:spcBef>
                      </a:pPr>
                      <a:r>
                        <a:rPr dirty="0" sz="2000" spc="-10">
                          <a:latin typeface="微软雅黑"/>
                          <a:cs typeface="微软雅黑"/>
                        </a:rPr>
                        <a:t>移动文件指针</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592455">
                <a:tc>
                  <a:txBody>
                    <a:bodyPr/>
                    <a:lstStyle/>
                    <a:p>
                      <a:pPr algn="ctr">
                        <a:lnSpc>
                          <a:spcPct val="100000"/>
                        </a:lnSpc>
                        <a:spcBef>
                          <a:spcPts val="1060"/>
                        </a:spcBef>
                      </a:pPr>
                      <a:r>
                        <a:rPr dirty="0" sz="2000" spc="-10">
                          <a:latin typeface="微软雅黑"/>
                          <a:cs typeface="微软雅黑"/>
                        </a:rPr>
                        <a:t>mkdir/rmdir</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marL="3175">
                        <a:lnSpc>
                          <a:spcPct val="100000"/>
                        </a:lnSpc>
                        <a:spcBef>
                          <a:spcPts val="1060"/>
                        </a:spcBef>
                      </a:pPr>
                      <a:r>
                        <a:rPr dirty="0" sz="2000" spc="-10">
                          <a:latin typeface="微软雅黑"/>
                          <a:cs typeface="微软雅黑"/>
                        </a:rPr>
                        <a:t>Creat/Remove</a:t>
                      </a:r>
                      <a:r>
                        <a:rPr dirty="0" sz="2000" spc="-35">
                          <a:latin typeface="微软雅黑"/>
                          <a:cs typeface="微软雅黑"/>
                        </a:rPr>
                        <a:t> </a:t>
                      </a:r>
                      <a:r>
                        <a:rPr dirty="0" sz="2000" spc="-10">
                          <a:latin typeface="微软雅黑"/>
                          <a:cs typeface="微软雅黑"/>
                        </a:rPr>
                        <a:t>Directory</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marL="1270">
                        <a:lnSpc>
                          <a:spcPct val="100000"/>
                        </a:lnSpc>
                        <a:spcBef>
                          <a:spcPts val="1060"/>
                        </a:spcBef>
                      </a:pPr>
                      <a:r>
                        <a:rPr dirty="0" sz="2000" spc="-15">
                          <a:latin typeface="微软雅黑"/>
                          <a:cs typeface="微软雅黑"/>
                        </a:rPr>
                        <a:t>建立/删除目录</a:t>
                      </a:r>
                      <a:endParaRPr sz="2000">
                        <a:latin typeface="微软雅黑"/>
                        <a:cs typeface="微软雅黑"/>
                      </a:endParaRPr>
                    </a:p>
                  </a:txBody>
                  <a:tcPr marL="0" marR="0" marB="0" marT="134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592455">
                <a:tc>
                  <a:txBody>
                    <a:bodyPr/>
                    <a:lstStyle/>
                    <a:p>
                      <a:pPr algn="ctr" marL="635">
                        <a:lnSpc>
                          <a:spcPct val="100000"/>
                        </a:lnSpc>
                        <a:spcBef>
                          <a:spcPts val="1065"/>
                        </a:spcBef>
                      </a:pPr>
                      <a:r>
                        <a:rPr dirty="0" sz="2000" spc="-20">
                          <a:latin typeface="微软雅黑"/>
                          <a:cs typeface="微软雅黑"/>
                        </a:rPr>
                        <a:t>stat</a:t>
                      </a:r>
                      <a:endParaRPr sz="2000">
                        <a:latin typeface="微软雅黑"/>
                        <a:cs typeface="微软雅黑"/>
                      </a:endParaRPr>
                    </a:p>
                  </a:txBody>
                  <a:tcPr marL="0" marR="0" marB="0" marT="13525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gn="ctr">
                        <a:lnSpc>
                          <a:spcPct val="100000"/>
                        </a:lnSpc>
                        <a:spcBef>
                          <a:spcPts val="1065"/>
                        </a:spcBef>
                      </a:pPr>
                      <a:r>
                        <a:rPr dirty="0" sz="2000" spc="-10">
                          <a:latin typeface="微软雅黑"/>
                          <a:cs typeface="微软雅黑"/>
                        </a:rPr>
                        <a:t>GetFileAttributesEx</a:t>
                      </a:r>
                      <a:endParaRPr sz="2000">
                        <a:latin typeface="微软雅黑"/>
                        <a:cs typeface="微软雅黑"/>
                      </a:endParaRPr>
                    </a:p>
                  </a:txBody>
                  <a:tcPr marL="0" marR="0" marB="0" marT="13525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gn="ctr" marL="4445">
                        <a:lnSpc>
                          <a:spcPct val="100000"/>
                        </a:lnSpc>
                        <a:spcBef>
                          <a:spcPts val="1065"/>
                        </a:spcBef>
                      </a:pPr>
                      <a:r>
                        <a:rPr dirty="0" sz="2000" spc="-10">
                          <a:latin typeface="微软雅黑"/>
                          <a:cs typeface="微软雅黑"/>
                        </a:rPr>
                        <a:t>获得文件属性</a:t>
                      </a:r>
                      <a:endParaRPr sz="2000">
                        <a:latin typeface="微软雅黑"/>
                        <a:cs typeface="微软雅黑"/>
                      </a:endParaRPr>
                    </a:p>
                  </a:txBody>
                  <a:tcPr marL="0" marR="0" marB="0" marT="135255">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descr=""/>
          <p:cNvGrpSpPr/>
          <p:nvPr/>
        </p:nvGrpSpPr>
        <p:grpSpPr>
          <a:xfrm>
            <a:off x="0" y="6589776"/>
            <a:ext cx="12192000" cy="268605"/>
            <a:chOff x="0" y="6589776"/>
            <a:chExt cx="12192000" cy="268605"/>
          </a:xfrm>
        </p:grpSpPr>
        <p:pic>
          <p:nvPicPr>
            <p:cNvPr id="3" name="object 3" descr=""/>
            <p:cNvPicPr/>
            <p:nvPr/>
          </p:nvPicPr>
          <p:blipFill>
            <a:blip r:embed="rId2" cstate="print"/>
            <a:stretch>
              <a:fillRect/>
            </a:stretch>
          </p:blipFill>
          <p:spPr>
            <a:xfrm>
              <a:off x="11291316" y="6595872"/>
              <a:ext cx="246887" cy="246888"/>
            </a:xfrm>
            <a:prstGeom prst="rect">
              <a:avLst/>
            </a:prstGeom>
          </p:spPr>
        </p:pic>
        <p:sp>
          <p:nvSpPr>
            <p:cNvPr id="4" name="object 4" descr=""/>
            <p:cNvSpPr/>
            <p:nvPr/>
          </p:nvSpPr>
          <p:spPr>
            <a:xfrm>
              <a:off x="11291316" y="6595872"/>
              <a:ext cx="247015" cy="247015"/>
            </a:xfrm>
            <a:custGeom>
              <a:avLst/>
              <a:gdLst/>
              <a:ahLst/>
              <a:cxnLst/>
              <a:rect l="l" t="t" r="r" b="b"/>
              <a:pathLst>
                <a:path w="247015" h="247015">
                  <a:moveTo>
                    <a:pt x="0" y="123443"/>
                  </a:moveTo>
                  <a:lnTo>
                    <a:pt x="9697" y="75395"/>
                  </a:lnTo>
                  <a:lnTo>
                    <a:pt x="36147" y="36156"/>
                  </a:lnTo>
                  <a:lnTo>
                    <a:pt x="75384" y="9701"/>
                  </a:lnTo>
                  <a:lnTo>
                    <a:pt x="123443" y="0"/>
                  </a:lnTo>
                  <a:lnTo>
                    <a:pt x="171503" y="9701"/>
                  </a:lnTo>
                  <a:lnTo>
                    <a:pt x="210740" y="36156"/>
                  </a:lnTo>
                  <a:lnTo>
                    <a:pt x="237190" y="75395"/>
                  </a:lnTo>
                  <a:lnTo>
                    <a:pt x="246887" y="123443"/>
                  </a:lnTo>
                  <a:lnTo>
                    <a:pt x="237190" y="171493"/>
                  </a:lnTo>
                  <a:lnTo>
                    <a:pt x="210740" y="210732"/>
                  </a:lnTo>
                  <a:lnTo>
                    <a:pt x="171503" y="237187"/>
                  </a:lnTo>
                  <a:lnTo>
                    <a:pt x="123443" y="246887"/>
                  </a:lnTo>
                  <a:lnTo>
                    <a:pt x="75384" y="237187"/>
                  </a:lnTo>
                  <a:lnTo>
                    <a:pt x="36147" y="210732"/>
                  </a:lnTo>
                  <a:lnTo>
                    <a:pt x="9697" y="171493"/>
                  </a:lnTo>
                  <a:lnTo>
                    <a:pt x="0" y="123443"/>
                  </a:lnTo>
                  <a:close/>
                </a:path>
              </a:pathLst>
            </a:custGeom>
            <a:ln w="12192">
              <a:solidFill>
                <a:srgbClr val="1286B7"/>
              </a:solidFill>
            </a:ln>
          </p:spPr>
          <p:txBody>
            <a:bodyPr wrap="square" lIns="0" tIns="0" rIns="0" bIns="0" rtlCol="0"/>
            <a:lstStyle/>
            <a:p/>
          </p:txBody>
        </p:sp>
        <p:sp>
          <p:nvSpPr>
            <p:cNvPr id="5" name="object 5" descr=""/>
            <p:cNvSpPr/>
            <p:nvPr/>
          </p:nvSpPr>
          <p:spPr>
            <a:xfrm>
              <a:off x="757427" y="6691883"/>
              <a:ext cx="11435080" cy="166370"/>
            </a:xfrm>
            <a:custGeom>
              <a:avLst/>
              <a:gdLst/>
              <a:ahLst/>
              <a:cxnLst/>
              <a:rect l="l" t="t" r="r" b="b"/>
              <a:pathLst>
                <a:path w="11435080" h="166370">
                  <a:moveTo>
                    <a:pt x="0" y="166114"/>
                  </a:moveTo>
                  <a:lnTo>
                    <a:pt x="11434572" y="166114"/>
                  </a:lnTo>
                  <a:lnTo>
                    <a:pt x="11434572" y="0"/>
                  </a:lnTo>
                  <a:lnTo>
                    <a:pt x="0" y="0"/>
                  </a:lnTo>
                  <a:lnTo>
                    <a:pt x="0" y="166114"/>
                  </a:lnTo>
                  <a:close/>
                </a:path>
              </a:pathLst>
            </a:custGeom>
            <a:solidFill>
              <a:srgbClr val="1286B7"/>
            </a:solidFill>
          </p:spPr>
          <p:txBody>
            <a:bodyPr wrap="square" lIns="0" tIns="0" rIns="0" bIns="0" rtlCol="0"/>
            <a:lstStyle/>
            <a:p/>
          </p:txBody>
        </p:sp>
        <p:sp>
          <p:nvSpPr>
            <p:cNvPr id="6" name="object 6" descr=""/>
            <p:cNvSpPr/>
            <p:nvPr/>
          </p:nvSpPr>
          <p:spPr>
            <a:xfrm>
              <a:off x="0" y="6691883"/>
              <a:ext cx="757555" cy="166370"/>
            </a:xfrm>
            <a:custGeom>
              <a:avLst/>
              <a:gdLst/>
              <a:ahLst/>
              <a:cxnLst/>
              <a:rect l="l" t="t" r="r" b="b"/>
              <a:pathLst>
                <a:path w="757555" h="166370">
                  <a:moveTo>
                    <a:pt x="757428" y="166114"/>
                  </a:moveTo>
                  <a:lnTo>
                    <a:pt x="757428" y="0"/>
                  </a:lnTo>
                  <a:lnTo>
                    <a:pt x="0" y="0"/>
                  </a:lnTo>
                  <a:lnTo>
                    <a:pt x="0" y="166114"/>
                  </a:lnTo>
                  <a:lnTo>
                    <a:pt x="757428" y="166114"/>
                  </a:lnTo>
                  <a:close/>
                </a:path>
              </a:pathLst>
            </a:custGeom>
            <a:solidFill>
              <a:srgbClr val="2D4E7D"/>
            </a:solidFill>
          </p:spPr>
          <p:txBody>
            <a:bodyPr wrap="square" lIns="0" tIns="0" rIns="0" bIns="0" rtlCol="0"/>
            <a:lstStyle/>
            <a:p/>
          </p:txBody>
        </p:sp>
      </p:grpSp>
      <p:sp>
        <p:nvSpPr>
          <p:cNvPr id="7" name="object 7" descr=""/>
          <p:cNvSpPr txBox="1"/>
          <p:nvPr/>
        </p:nvSpPr>
        <p:spPr>
          <a:xfrm>
            <a:off x="11312779" y="6622491"/>
            <a:ext cx="205740" cy="208915"/>
          </a:xfrm>
          <a:prstGeom prst="rect">
            <a:avLst/>
          </a:prstGeom>
        </p:spPr>
        <p:txBody>
          <a:bodyPr wrap="square" lIns="0" tIns="12700" rIns="0" bIns="0" rtlCol="0" vert="horz">
            <a:spAutoFit/>
          </a:bodyPr>
          <a:lstStyle/>
          <a:p>
            <a:pPr marL="12700">
              <a:lnSpc>
                <a:spcPct val="100000"/>
              </a:lnSpc>
              <a:spcBef>
                <a:spcPts val="100"/>
              </a:spcBef>
            </a:pPr>
            <a:r>
              <a:rPr dirty="0" sz="1200" spc="-25">
                <a:solidFill>
                  <a:srgbClr val="FFFFFF"/>
                </a:solidFill>
                <a:latin typeface="微软雅黑"/>
                <a:cs typeface="微软雅黑"/>
              </a:rPr>
              <a:t>81</a:t>
            </a:r>
            <a:endParaRPr sz="1200">
              <a:latin typeface="微软雅黑"/>
              <a:cs typeface="微软雅黑"/>
            </a:endParaRPr>
          </a:p>
        </p:txBody>
      </p:sp>
      <p:pic>
        <p:nvPicPr>
          <p:cNvPr id="8" name="object 8" descr=""/>
          <p:cNvPicPr/>
          <p:nvPr/>
        </p:nvPicPr>
        <p:blipFill>
          <a:blip r:embed="rId3" cstate="print"/>
          <a:stretch>
            <a:fillRect/>
          </a:stretch>
        </p:blipFill>
        <p:spPr>
          <a:xfrm>
            <a:off x="10075164" y="339852"/>
            <a:ext cx="1854707" cy="451103"/>
          </a:xfrm>
          <a:prstGeom prst="rect">
            <a:avLst/>
          </a:prstGeom>
        </p:spPr>
      </p:pic>
      <p:grpSp>
        <p:nvGrpSpPr>
          <p:cNvPr id="9" name="object 9" descr=""/>
          <p:cNvGrpSpPr/>
          <p:nvPr/>
        </p:nvGrpSpPr>
        <p:grpSpPr>
          <a:xfrm>
            <a:off x="326136" y="202692"/>
            <a:ext cx="1386840" cy="787400"/>
            <a:chOff x="326136" y="202692"/>
            <a:chExt cx="1386840" cy="787400"/>
          </a:xfrm>
        </p:grpSpPr>
        <p:sp>
          <p:nvSpPr>
            <p:cNvPr id="10" name="object 10" descr=""/>
            <p:cNvSpPr/>
            <p:nvPr/>
          </p:nvSpPr>
          <p:spPr>
            <a:xfrm>
              <a:off x="326136" y="359409"/>
              <a:ext cx="1386840" cy="433070"/>
            </a:xfrm>
            <a:custGeom>
              <a:avLst/>
              <a:gdLst/>
              <a:ahLst/>
              <a:cxnLst/>
              <a:rect l="l" t="t" r="r" b="b"/>
              <a:pathLst>
                <a:path w="1386839" h="433070">
                  <a:moveTo>
                    <a:pt x="1386840" y="421640"/>
                  </a:moveTo>
                  <a:lnTo>
                    <a:pt x="168846" y="421640"/>
                  </a:lnTo>
                  <a:lnTo>
                    <a:pt x="168846" y="414020"/>
                  </a:lnTo>
                  <a:lnTo>
                    <a:pt x="168846" y="15240"/>
                  </a:lnTo>
                  <a:lnTo>
                    <a:pt x="168846" y="0"/>
                  </a:lnTo>
                  <a:lnTo>
                    <a:pt x="79552" y="0"/>
                  </a:lnTo>
                  <a:lnTo>
                    <a:pt x="79552" y="15240"/>
                  </a:lnTo>
                  <a:lnTo>
                    <a:pt x="79552" y="414020"/>
                  </a:lnTo>
                  <a:lnTo>
                    <a:pt x="33832" y="414020"/>
                  </a:lnTo>
                  <a:lnTo>
                    <a:pt x="33832" y="15240"/>
                  </a:lnTo>
                  <a:lnTo>
                    <a:pt x="33832" y="0"/>
                  </a:lnTo>
                  <a:lnTo>
                    <a:pt x="0" y="0"/>
                  </a:lnTo>
                  <a:lnTo>
                    <a:pt x="0" y="15240"/>
                  </a:lnTo>
                  <a:lnTo>
                    <a:pt x="0" y="414020"/>
                  </a:lnTo>
                  <a:lnTo>
                    <a:pt x="0" y="421640"/>
                  </a:lnTo>
                  <a:lnTo>
                    <a:pt x="0" y="433070"/>
                  </a:lnTo>
                  <a:lnTo>
                    <a:pt x="107289" y="433070"/>
                  </a:lnTo>
                  <a:lnTo>
                    <a:pt x="107289" y="421640"/>
                  </a:lnTo>
                  <a:lnTo>
                    <a:pt x="107289" y="414020"/>
                  </a:lnTo>
                  <a:lnTo>
                    <a:pt x="107289" y="15240"/>
                  </a:lnTo>
                  <a:lnTo>
                    <a:pt x="153009" y="15240"/>
                  </a:lnTo>
                  <a:lnTo>
                    <a:pt x="153009" y="414020"/>
                  </a:lnTo>
                  <a:lnTo>
                    <a:pt x="153009" y="421640"/>
                  </a:lnTo>
                  <a:lnTo>
                    <a:pt x="153009" y="433070"/>
                  </a:lnTo>
                  <a:lnTo>
                    <a:pt x="1386840" y="433070"/>
                  </a:lnTo>
                  <a:lnTo>
                    <a:pt x="1386840" y="421640"/>
                  </a:lnTo>
                  <a:close/>
                </a:path>
              </a:pathLst>
            </a:custGeom>
            <a:solidFill>
              <a:srgbClr val="28A9D5"/>
            </a:solidFill>
          </p:spPr>
          <p:txBody>
            <a:bodyPr wrap="square" lIns="0" tIns="0" rIns="0" bIns="0" rtlCol="0"/>
            <a:lstStyle/>
            <a:p/>
          </p:txBody>
        </p:sp>
        <p:pic>
          <p:nvPicPr>
            <p:cNvPr id="11" name="object 11" descr=""/>
            <p:cNvPicPr/>
            <p:nvPr/>
          </p:nvPicPr>
          <p:blipFill>
            <a:blip r:embed="rId4" cstate="print"/>
            <a:stretch>
              <a:fillRect/>
            </a:stretch>
          </p:blipFill>
          <p:spPr>
            <a:xfrm>
              <a:off x="358140" y="202692"/>
              <a:ext cx="1177290" cy="787145"/>
            </a:xfrm>
            <a:prstGeom prst="rect">
              <a:avLst/>
            </a:prstGeom>
          </p:spPr>
        </p:pic>
      </p:grpSp>
      <p:sp>
        <p:nvSpPr>
          <p:cNvPr id="12" name="object 12" descr=""/>
          <p:cNvSpPr txBox="1"/>
          <p:nvPr/>
        </p:nvSpPr>
        <p:spPr>
          <a:xfrm>
            <a:off x="566724" y="291160"/>
            <a:ext cx="6431915" cy="6024245"/>
          </a:xfrm>
          <a:prstGeom prst="rect">
            <a:avLst/>
          </a:prstGeom>
        </p:spPr>
        <p:txBody>
          <a:bodyPr wrap="square" lIns="0" tIns="12065" rIns="0" bIns="0" rtlCol="0" vert="horz">
            <a:spAutoFit/>
          </a:bodyPr>
          <a:lstStyle/>
          <a:p>
            <a:pPr marL="12700">
              <a:lnSpc>
                <a:spcPct val="100000"/>
              </a:lnSpc>
              <a:spcBef>
                <a:spcPts val="95"/>
              </a:spcBef>
            </a:pPr>
            <a:r>
              <a:rPr dirty="0" sz="2800" spc="-40" b="1">
                <a:solidFill>
                  <a:srgbClr val="2D4E7D"/>
                </a:solidFill>
                <a:latin typeface="微软雅黑"/>
                <a:cs typeface="微软雅黑"/>
              </a:rPr>
              <a:t>小</a:t>
            </a:r>
            <a:r>
              <a:rPr dirty="0" sz="2800" spc="-50" b="1">
                <a:solidFill>
                  <a:srgbClr val="2D4E7D"/>
                </a:solidFill>
                <a:latin typeface="微软雅黑"/>
                <a:cs typeface="微软雅黑"/>
              </a:rPr>
              <a:t>结</a:t>
            </a:r>
            <a:endParaRPr sz="2800">
              <a:latin typeface="微软雅黑"/>
              <a:cs typeface="微软雅黑"/>
            </a:endParaRPr>
          </a:p>
          <a:p>
            <a:pPr marL="355600" indent="-342900">
              <a:lnSpc>
                <a:spcPct val="100000"/>
              </a:lnSpc>
              <a:spcBef>
                <a:spcPts val="2115"/>
              </a:spcBef>
              <a:buClr>
                <a:srgbClr val="FFC000"/>
              </a:buClr>
              <a:buFont typeface="Wingdings"/>
              <a:buChar char=""/>
              <a:tabLst>
                <a:tab pos="355600" algn="l"/>
              </a:tabLst>
            </a:pPr>
            <a:r>
              <a:rPr dirty="0" sz="2600" spc="-25" b="1">
                <a:latin typeface="微软雅黑"/>
                <a:cs typeface="微软雅黑"/>
              </a:rPr>
              <a:t>掌握</a:t>
            </a:r>
            <a:endParaRPr sz="2600">
              <a:latin typeface="微软雅黑"/>
              <a:cs typeface="微软雅黑"/>
            </a:endParaRPr>
          </a:p>
          <a:p>
            <a:pPr lvl="1" marL="824865" indent="-356235">
              <a:lnSpc>
                <a:spcPct val="100000"/>
              </a:lnSpc>
              <a:spcBef>
                <a:spcPts val="1850"/>
              </a:spcBef>
              <a:buClr>
                <a:srgbClr val="FFC000"/>
              </a:buClr>
              <a:buFont typeface="Wingdings"/>
              <a:buChar char=""/>
              <a:tabLst>
                <a:tab pos="824865" algn="l"/>
                <a:tab pos="825500" algn="l"/>
              </a:tabLst>
            </a:pPr>
            <a:r>
              <a:rPr dirty="0" sz="2000" spc="-15">
                <a:solidFill>
                  <a:srgbClr val="1286B7"/>
                </a:solidFill>
                <a:latin typeface="微软雅黑"/>
                <a:cs typeface="微软雅黑"/>
              </a:rPr>
              <a:t>处理机的态，概念、设计目标、区别</a:t>
            </a:r>
            <a:endParaRPr sz="2000">
              <a:latin typeface="微软雅黑"/>
              <a:cs typeface="微软雅黑"/>
            </a:endParaRPr>
          </a:p>
          <a:p>
            <a:pPr lvl="1" marL="824865" indent="-356235">
              <a:lnSpc>
                <a:spcPct val="100000"/>
              </a:lnSpc>
              <a:spcBef>
                <a:spcPts val="1695"/>
              </a:spcBef>
              <a:buClr>
                <a:srgbClr val="FFC000"/>
              </a:buClr>
              <a:buFont typeface="Wingdings"/>
              <a:buChar char=""/>
              <a:tabLst>
                <a:tab pos="824865" algn="l"/>
                <a:tab pos="825500" algn="l"/>
              </a:tabLst>
            </a:pPr>
            <a:r>
              <a:rPr dirty="0" sz="2000" spc="-20">
                <a:solidFill>
                  <a:srgbClr val="1286B7"/>
                </a:solidFill>
                <a:latin typeface="微软雅黑"/>
                <a:cs typeface="微软雅黑"/>
              </a:rPr>
              <a:t>中断的定义、分类，中断响应的一般过程</a:t>
            </a:r>
            <a:endParaRPr sz="2000">
              <a:latin typeface="微软雅黑"/>
              <a:cs typeface="微软雅黑"/>
            </a:endParaRPr>
          </a:p>
          <a:p>
            <a:pPr lvl="1" marL="824865" indent="-356235">
              <a:lnSpc>
                <a:spcPct val="100000"/>
              </a:lnSpc>
              <a:spcBef>
                <a:spcPts val="1705"/>
              </a:spcBef>
              <a:buClr>
                <a:srgbClr val="FFC000"/>
              </a:buClr>
              <a:buFont typeface="Wingdings"/>
              <a:buChar char=""/>
              <a:tabLst>
                <a:tab pos="824865" algn="l"/>
                <a:tab pos="825500" algn="l"/>
              </a:tabLst>
            </a:pPr>
            <a:r>
              <a:rPr dirty="0" sz="2000" spc="-15">
                <a:solidFill>
                  <a:srgbClr val="1286B7"/>
                </a:solidFill>
                <a:latin typeface="微软雅黑"/>
                <a:cs typeface="微软雅黑"/>
              </a:rPr>
              <a:t>静态连接和动态链接的原理和区别</a:t>
            </a:r>
            <a:endParaRPr sz="2000">
              <a:latin typeface="微软雅黑"/>
              <a:cs typeface="微软雅黑"/>
            </a:endParaRPr>
          </a:p>
          <a:p>
            <a:pPr lvl="1" marL="824865" indent="-356235">
              <a:lnSpc>
                <a:spcPct val="100000"/>
              </a:lnSpc>
              <a:spcBef>
                <a:spcPts val="1705"/>
              </a:spcBef>
              <a:buClr>
                <a:srgbClr val="FFC000"/>
              </a:buClr>
              <a:buFont typeface="Wingdings"/>
              <a:buChar char=""/>
              <a:tabLst>
                <a:tab pos="824865" algn="l"/>
                <a:tab pos="825500" algn="l"/>
              </a:tabLst>
            </a:pPr>
            <a:r>
              <a:rPr dirty="0" sz="2000" spc="-30">
                <a:solidFill>
                  <a:srgbClr val="1286B7"/>
                </a:solidFill>
                <a:latin typeface="微软雅黑"/>
                <a:cs typeface="微软雅黑"/>
              </a:rPr>
              <a:t>操作系统的用户接口，系统调用的概念及实现方法</a:t>
            </a:r>
            <a:endParaRPr sz="2000">
              <a:latin typeface="微软雅黑"/>
              <a:cs typeface="微软雅黑"/>
            </a:endParaRPr>
          </a:p>
          <a:p>
            <a:pPr lvl="1">
              <a:lnSpc>
                <a:spcPct val="100000"/>
              </a:lnSpc>
              <a:spcBef>
                <a:spcPts val="15"/>
              </a:spcBef>
              <a:buClr>
                <a:srgbClr val="FFC000"/>
              </a:buClr>
              <a:buFont typeface="Wingdings"/>
              <a:buChar char=""/>
            </a:pPr>
            <a:endParaRPr sz="1300">
              <a:latin typeface="微软雅黑"/>
              <a:cs typeface="微软雅黑"/>
            </a:endParaRPr>
          </a:p>
          <a:p>
            <a:pPr marL="355600" indent="-342900">
              <a:lnSpc>
                <a:spcPct val="100000"/>
              </a:lnSpc>
              <a:buClr>
                <a:srgbClr val="FFC000"/>
              </a:buClr>
              <a:buFont typeface="Wingdings"/>
              <a:buChar char=""/>
              <a:tabLst>
                <a:tab pos="355600" algn="l"/>
              </a:tabLst>
            </a:pPr>
            <a:r>
              <a:rPr dirty="0" sz="2600" spc="-25" b="1">
                <a:latin typeface="微软雅黑"/>
                <a:cs typeface="微软雅黑"/>
              </a:rPr>
              <a:t>理解</a:t>
            </a:r>
            <a:endParaRPr sz="2600">
              <a:latin typeface="微软雅黑"/>
              <a:cs typeface="微软雅黑"/>
            </a:endParaRPr>
          </a:p>
          <a:p>
            <a:pPr lvl="1" marL="824865" indent="-356235">
              <a:lnSpc>
                <a:spcPct val="100000"/>
              </a:lnSpc>
              <a:spcBef>
                <a:spcPts val="1850"/>
              </a:spcBef>
              <a:buClr>
                <a:srgbClr val="FFC000"/>
              </a:buClr>
              <a:buFont typeface="Wingdings"/>
              <a:buChar char=""/>
              <a:tabLst>
                <a:tab pos="824865" algn="l"/>
                <a:tab pos="825500" algn="l"/>
              </a:tabLst>
            </a:pPr>
            <a:r>
              <a:rPr dirty="0" sz="2000" spc="-10">
                <a:solidFill>
                  <a:srgbClr val="1286B7"/>
                </a:solidFill>
                <a:latin typeface="微软雅黑"/>
                <a:cs typeface="微软雅黑"/>
              </a:rPr>
              <a:t>操作系统的物质基础，PIT</a:t>
            </a:r>
            <a:r>
              <a:rPr dirty="0" sz="2000" spc="-15">
                <a:solidFill>
                  <a:srgbClr val="1286B7"/>
                </a:solidFill>
                <a:latin typeface="微软雅黑"/>
                <a:cs typeface="微软雅黑"/>
              </a:rPr>
              <a:t>、</a:t>
            </a:r>
            <a:r>
              <a:rPr dirty="0" sz="2000" spc="-10">
                <a:solidFill>
                  <a:srgbClr val="1286B7"/>
                </a:solidFill>
                <a:latin typeface="微软雅黑"/>
                <a:cs typeface="微软雅黑"/>
              </a:rPr>
              <a:t>DMA</a:t>
            </a:r>
            <a:r>
              <a:rPr dirty="0" sz="2000" spc="-50">
                <a:solidFill>
                  <a:srgbClr val="1286B7"/>
                </a:solidFill>
                <a:latin typeface="微软雅黑"/>
                <a:cs typeface="微软雅黑"/>
              </a:rPr>
              <a:t>等</a:t>
            </a:r>
            <a:endParaRPr sz="2000">
              <a:latin typeface="微软雅黑"/>
              <a:cs typeface="微软雅黑"/>
            </a:endParaRPr>
          </a:p>
          <a:p>
            <a:pPr lvl="1" marL="824865" indent="-356235">
              <a:lnSpc>
                <a:spcPct val="100000"/>
              </a:lnSpc>
              <a:spcBef>
                <a:spcPts val="1695"/>
              </a:spcBef>
              <a:buClr>
                <a:srgbClr val="FFC000"/>
              </a:buClr>
              <a:buFont typeface="Wingdings"/>
              <a:buChar char=""/>
              <a:tabLst>
                <a:tab pos="824865" algn="l"/>
                <a:tab pos="825500" algn="l"/>
              </a:tabLst>
            </a:pPr>
            <a:r>
              <a:rPr dirty="0" sz="2000" spc="-15">
                <a:solidFill>
                  <a:srgbClr val="1286B7"/>
                </a:solidFill>
                <a:latin typeface="微软雅黑"/>
                <a:cs typeface="微软雅黑"/>
              </a:rPr>
              <a:t>操作系统的结构，各种结构的特点</a:t>
            </a:r>
            <a:endParaRPr sz="2000">
              <a:latin typeface="微软雅黑"/>
              <a:cs typeface="微软雅黑"/>
            </a:endParaRPr>
          </a:p>
          <a:p>
            <a:pPr lvl="1" marL="824865" indent="-356235">
              <a:lnSpc>
                <a:spcPct val="100000"/>
              </a:lnSpc>
              <a:spcBef>
                <a:spcPts val="1700"/>
              </a:spcBef>
              <a:buClr>
                <a:srgbClr val="FFC000"/>
              </a:buClr>
              <a:buFont typeface="Wingdings"/>
              <a:buChar char=""/>
              <a:tabLst>
                <a:tab pos="824865" algn="l"/>
                <a:tab pos="825500" algn="l"/>
              </a:tabLst>
            </a:pPr>
            <a:r>
              <a:rPr dirty="0" sz="2000" spc="-5">
                <a:solidFill>
                  <a:srgbClr val="1286B7"/>
                </a:solidFill>
                <a:latin typeface="微软雅黑"/>
                <a:cs typeface="微软雅黑"/>
              </a:rPr>
              <a:t>操作系统虚拟机的概念</a:t>
            </a:r>
            <a:endParaRPr sz="2000">
              <a:latin typeface="微软雅黑"/>
              <a:cs typeface="微软雅黑"/>
            </a:endParaRPr>
          </a:p>
          <a:p>
            <a:pPr lvl="1" marL="824865" indent="-356235">
              <a:lnSpc>
                <a:spcPct val="100000"/>
              </a:lnSpc>
              <a:spcBef>
                <a:spcPts val="1710"/>
              </a:spcBef>
              <a:buClr>
                <a:srgbClr val="FFC000"/>
              </a:buClr>
              <a:buFont typeface="Wingdings"/>
              <a:buChar char=""/>
              <a:tabLst>
                <a:tab pos="824865" algn="l"/>
                <a:tab pos="825500" algn="l"/>
              </a:tabLst>
            </a:pPr>
            <a:r>
              <a:rPr dirty="0" sz="2000" spc="-10">
                <a:solidFill>
                  <a:srgbClr val="1286B7"/>
                </a:solidFill>
                <a:latin typeface="微软雅黑"/>
                <a:cs typeface="微软雅黑"/>
              </a:rPr>
              <a:t>系统的生成和启动</a:t>
            </a:r>
            <a:endParaRPr sz="2000">
              <a:latin typeface="微软雅黑"/>
              <a:cs typeface="微软雅黑"/>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358140" y="219456"/>
            <a:ext cx="3662934" cy="787146"/>
          </a:xfrm>
          <a:prstGeom prst="rect">
            <a:avLst/>
          </a:prstGeom>
        </p:spPr>
      </p:pic>
      <p:sp>
        <p:nvSpPr>
          <p:cNvPr id="3" name="object 3"/>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35"/>
              <a:t>如</a:t>
            </a:r>
            <a:r>
              <a:rPr dirty="0" spc="-35"/>
              <a:t>何</a:t>
            </a:r>
            <a:r>
              <a:rPr dirty="0" spc="-35"/>
              <a:t>发</a:t>
            </a:r>
            <a:r>
              <a:rPr dirty="0" spc="-35"/>
              <a:t>现</a:t>
            </a:r>
            <a:r>
              <a:rPr dirty="0" spc="-35"/>
              <a:t>中</a:t>
            </a:r>
            <a:r>
              <a:rPr dirty="0" spc="-35"/>
              <a:t>断</a:t>
            </a:r>
            <a:r>
              <a:rPr dirty="0" spc="-35"/>
              <a:t>信</a:t>
            </a:r>
            <a:r>
              <a:rPr dirty="0" spc="-35"/>
              <a:t>号</a:t>
            </a:r>
            <a:r>
              <a:rPr dirty="0" spc="-50"/>
              <a:t>？</a:t>
            </a:r>
          </a:p>
        </p:txBody>
      </p:sp>
      <p:sp>
        <p:nvSpPr>
          <p:cNvPr id="4" name="object 4" descr=""/>
          <p:cNvSpPr txBox="1"/>
          <p:nvPr/>
        </p:nvSpPr>
        <p:spPr>
          <a:xfrm>
            <a:off x="837082" y="1313561"/>
            <a:ext cx="10448925" cy="4019550"/>
          </a:xfrm>
          <a:prstGeom prst="rect">
            <a:avLst/>
          </a:prstGeom>
        </p:spPr>
        <p:txBody>
          <a:bodyPr wrap="square" lIns="0" tIns="12700" rIns="0" bIns="0" rtlCol="0" vert="horz">
            <a:spAutoFit/>
          </a:bodyPr>
          <a:lstStyle/>
          <a:p>
            <a:pPr algn="just" marL="241300" marR="8890" indent="-228600">
              <a:lnSpc>
                <a:spcPct val="150100"/>
              </a:lnSpc>
              <a:spcBef>
                <a:spcPts val="100"/>
              </a:spcBef>
              <a:buFont typeface="Arial"/>
              <a:buChar char="•"/>
              <a:tabLst>
                <a:tab pos="241300" algn="l"/>
              </a:tabLst>
            </a:pPr>
            <a:r>
              <a:rPr dirty="0" sz="2400" spc="55">
                <a:latin typeface="微软雅黑"/>
                <a:cs typeface="微软雅黑"/>
              </a:rPr>
              <a:t>发现中断源并向</a:t>
            </a:r>
            <a:r>
              <a:rPr dirty="0" sz="2400">
                <a:latin typeface="微软雅黑"/>
                <a:cs typeface="微软雅黑"/>
              </a:rPr>
              <a:t>CPU</a:t>
            </a:r>
            <a:r>
              <a:rPr dirty="0" sz="2400" spc="55">
                <a:latin typeface="微软雅黑"/>
                <a:cs typeface="微软雅黑"/>
              </a:rPr>
              <a:t>发出中断信号的硬件称为</a:t>
            </a:r>
            <a:r>
              <a:rPr dirty="0" sz="2400" spc="60" b="1">
                <a:solidFill>
                  <a:srgbClr val="990033"/>
                </a:solidFill>
                <a:latin typeface="微软雅黑"/>
                <a:cs typeface="微软雅黑"/>
              </a:rPr>
              <a:t>中断装置</a:t>
            </a:r>
            <a:r>
              <a:rPr dirty="0" sz="2400">
                <a:latin typeface="微软雅黑"/>
                <a:cs typeface="微软雅黑"/>
              </a:rPr>
              <a:t>，IRR</a:t>
            </a:r>
            <a:r>
              <a:rPr dirty="0" sz="2400" spc="35">
                <a:latin typeface="微软雅黑"/>
                <a:cs typeface="微软雅黑"/>
              </a:rPr>
              <a:t>是中断装置中</a:t>
            </a:r>
            <a:r>
              <a:rPr dirty="0" sz="2400">
                <a:latin typeface="微软雅黑"/>
                <a:cs typeface="微软雅黑"/>
              </a:rPr>
              <a:t>的一个寄存器，称为</a:t>
            </a:r>
            <a:r>
              <a:rPr dirty="0" sz="2400" b="1">
                <a:solidFill>
                  <a:srgbClr val="990033"/>
                </a:solidFill>
                <a:latin typeface="微软雅黑"/>
                <a:cs typeface="微软雅黑"/>
              </a:rPr>
              <a:t>中断请求寄存器</a:t>
            </a:r>
            <a:r>
              <a:rPr dirty="0" sz="2400" spc="-50">
                <a:latin typeface="微软雅黑"/>
                <a:cs typeface="微软雅黑"/>
              </a:rPr>
              <a:t>。</a:t>
            </a:r>
            <a:endParaRPr sz="2400">
              <a:latin typeface="微软雅黑"/>
              <a:cs typeface="微软雅黑"/>
            </a:endParaRPr>
          </a:p>
          <a:p>
            <a:pPr algn="just" marL="241300" marR="6985" indent="-228600">
              <a:lnSpc>
                <a:spcPct val="150100"/>
              </a:lnSpc>
              <a:spcBef>
                <a:spcPts val="595"/>
              </a:spcBef>
              <a:buFont typeface="Arial"/>
              <a:buChar char="•"/>
              <a:tabLst>
                <a:tab pos="241300" algn="l"/>
              </a:tabLst>
            </a:pPr>
            <a:r>
              <a:rPr dirty="0" sz="2400">
                <a:latin typeface="微软雅黑"/>
                <a:cs typeface="微软雅黑"/>
              </a:rPr>
              <a:t>IRR</a:t>
            </a:r>
            <a:r>
              <a:rPr dirty="0" sz="2400" spc="50">
                <a:latin typeface="微软雅黑"/>
                <a:cs typeface="微软雅黑"/>
              </a:rPr>
              <a:t>中的每一位对应一个中断源，当某个中断源产生中断请求时相应的位被</a:t>
            </a:r>
            <a:r>
              <a:rPr dirty="0" sz="2400" spc="55">
                <a:latin typeface="微软雅黑"/>
                <a:cs typeface="微软雅黑"/>
              </a:rPr>
              <a:t>置</a:t>
            </a:r>
            <a:r>
              <a:rPr dirty="0" sz="2400" spc="70">
                <a:latin typeface="微软雅黑"/>
                <a:cs typeface="微软雅黑"/>
              </a:rPr>
              <a:t>1</a:t>
            </a:r>
            <a:r>
              <a:rPr dirty="0" sz="2400" spc="50">
                <a:latin typeface="微软雅黑"/>
                <a:cs typeface="微软雅黑"/>
              </a:rPr>
              <a:t>。中断装置可以接收多个外部中断源的中断请求，并进行优先级判断，</a:t>
            </a:r>
            <a:r>
              <a:rPr dirty="0" sz="2400">
                <a:latin typeface="微软雅黑"/>
                <a:cs typeface="微软雅黑"/>
              </a:rPr>
              <a:t>选中当前优先级最高的中断请求，将此请求送到</a:t>
            </a:r>
            <a:r>
              <a:rPr dirty="0" sz="2400" spc="-10">
                <a:latin typeface="微软雅黑"/>
                <a:cs typeface="微软雅黑"/>
              </a:rPr>
              <a:t>CPU</a:t>
            </a:r>
            <a:r>
              <a:rPr dirty="0" sz="2400">
                <a:latin typeface="微软雅黑"/>
                <a:cs typeface="微软雅黑"/>
              </a:rPr>
              <a:t>的INTR</a:t>
            </a:r>
            <a:r>
              <a:rPr dirty="0" sz="2400" spc="-25">
                <a:latin typeface="微软雅黑"/>
                <a:cs typeface="微软雅黑"/>
              </a:rPr>
              <a:t>端。</a:t>
            </a:r>
            <a:endParaRPr sz="2400">
              <a:latin typeface="微软雅黑"/>
              <a:cs typeface="微软雅黑"/>
            </a:endParaRPr>
          </a:p>
          <a:p>
            <a:pPr algn="just" marL="241300" indent="-228600">
              <a:lnSpc>
                <a:spcPct val="100000"/>
              </a:lnSpc>
              <a:spcBef>
                <a:spcPts val="2039"/>
              </a:spcBef>
              <a:buFont typeface="Arial"/>
              <a:buChar char="•"/>
              <a:tabLst>
                <a:tab pos="241300" algn="l"/>
              </a:tabLst>
            </a:pPr>
            <a:r>
              <a:rPr dirty="0" sz="2400" spc="-10">
                <a:latin typeface="微软雅黑"/>
                <a:cs typeface="微软雅黑"/>
              </a:rPr>
              <a:t>CPU</a:t>
            </a:r>
            <a:r>
              <a:rPr dirty="0" sz="2400">
                <a:latin typeface="微软雅黑"/>
                <a:cs typeface="微软雅黑"/>
              </a:rPr>
              <a:t>执行完一条指令后检查</a:t>
            </a:r>
            <a:r>
              <a:rPr dirty="0" sz="2400" spc="-10">
                <a:latin typeface="微软雅黑"/>
                <a:cs typeface="微软雅黑"/>
              </a:rPr>
              <a:t>INTR</a:t>
            </a:r>
            <a:r>
              <a:rPr dirty="0" sz="2400" spc="-5">
                <a:latin typeface="微软雅黑"/>
                <a:cs typeface="微软雅黑"/>
              </a:rPr>
              <a:t>端，如果发现有中断请求，再向中断装置发</a:t>
            </a:r>
            <a:endParaRPr sz="2400">
              <a:latin typeface="微软雅黑"/>
              <a:cs typeface="微软雅黑"/>
            </a:endParaRPr>
          </a:p>
          <a:p>
            <a:pPr marL="241300">
              <a:lnSpc>
                <a:spcPct val="100000"/>
              </a:lnSpc>
              <a:spcBef>
                <a:spcPts val="1440"/>
              </a:spcBef>
            </a:pPr>
            <a:r>
              <a:rPr dirty="0" sz="2400" spc="-5">
                <a:latin typeface="微软雅黑"/>
                <a:cs typeface="微软雅黑"/>
              </a:rPr>
              <a:t>信号，获取该中断的中断号。</a:t>
            </a:r>
            <a:endParaRPr sz="2400">
              <a:latin typeface="微软雅黑"/>
              <a:cs typeface="微软雅黑"/>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Administrator</dc:creator>
  <dc:title>第一章. 绪论</dc:title>
  <dcterms:created xsi:type="dcterms:W3CDTF">2023-02-02T13:16:41Z</dcterms:created>
  <dcterms:modified xsi:type="dcterms:W3CDTF">2023-02-02T13:16:41Z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2022-09-28T00:00:00Z</vt:filetime>
  </property>
  <property fmtid="{D5CDD505-2E9C-101B-9397-08002B2CF9AE}" pid="3" name="Creator">
    <vt:lpwstr>Microsoft® PowerPoint® 2016</vt:lpwstr>
  </property>
  <property fmtid="{D5CDD505-2E9C-101B-9397-08002B2CF9AE}" pid="4" name="LastSaved">
    <vt:filetime>2023-02-02T00:00:00Z</vt:filetime>
  </property>
  <property fmtid="{D5CDD505-2E9C-101B-9397-08002B2CF9AE}" pid="5" name="Producer">
    <vt:lpwstr>Microsoft® PowerPoint® 2016</vt:lpwstr>
  </property>
</Properties>
</file>